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6858000" cx="12192000"/>
  <p:notesSz cx="6858000" cy="9144000"/>
  <p:embeddedFontLst>
    <p:embeddedFont>
      <p:font typeface="Century Gothic"/>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8" roundtripDataSignature="AMtx7mhPGjaOrys0iCRW2yc6isl8YFjvN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CenturyGothic-bold.fntdata"/><Relationship Id="rId14" Type="http://schemas.openxmlformats.org/officeDocument/2006/relationships/font" Target="fonts/CenturyGothic-regular.fntdata"/><Relationship Id="rId17" Type="http://schemas.openxmlformats.org/officeDocument/2006/relationships/font" Target="fonts/CenturyGothic-boldItalic.fntdata"/><Relationship Id="rId16" Type="http://schemas.openxmlformats.org/officeDocument/2006/relationships/font" Target="fonts/CenturyGothic-italic.fntdata"/><Relationship Id="rId5" Type="http://schemas.openxmlformats.org/officeDocument/2006/relationships/slide" Target="slides/slide1.xml"/><Relationship Id="rId6" Type="http://schemas.openxmlformats.org/officeDocument/2006/relationships/slide" Target="slides/slide2.xml"/><Relationship Id="rId18"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pic>
        <p:nvPicPr>
          <p:cNvPr descr="C0-HD-BTM.png" id="13" name="Google Shape;13;p11"/>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4" name="Google Shape;14;p11"/>
          <p:cNvSpPr txBox="1"/>
          <p:nvPr>
            <p:ph type="ctrTitle"/>
          </p:nvPr>
        </p:nvSpPr>
        <p:spPr>
          <a:xfrm>
            <a:off x="1371600" y="1803405"/>
            <a:ext cx="9448800" cy="182509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entury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11"/>
          <p:cNvSpPr txBox="1"/>
          <p:nvPr>
            <p:ph idx="1" type="subTitle"/>
          </p:nvPr>
        </p:nvSpPr>
        <p:spPr>
          <a:xfrm>
            <a:off x="1371600" y="3632201"/>
            <a:ext cx="9448800" cy="6858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6" name="Google Shape;16;p11"/>
          <p:cNvSpPr txBox="1"/>
          <p:nvPr>
            <p:ph idx="10" type="dt"/>
          </p:nvPr>
        </p:nvSpPr>
        <p:spPr>
          <a:xfrm>
            <a:off x="7909561" y="4314328"/>
            <a:ext cx="2910840" cy="374642"/>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1"/>
          <p:cNvSpPr txBox="1"/>
          <p:nvPr>
            <p:ph idx="11" type="ftr"/>
          </p:nvPr>
        </p:nvSpPr>
        <p:spPr>
          <a:xfrm>
            <a:off x="1371600" y="4323845"/>
            <a:ext cx="6400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11"/>
          <p:cNvSpPr txBox="1"/>
          <p:nvPr>
            <p:ph idx="12" type="sldNum"/>
          </p:nvPr>
        </p:nvSpPr>
        <p:spPr>
          <a:xfrm>
            <a:off x="8077200" y="1430866"/>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1" name="Shape 71"/>
        <p:cNvGrpSpPr/>
        <p:nvPr/>
      </p:nvGrpSpPr>
      <p:grpSpPr>
        <a:xfrm>
          <a:off x="0" y="0"/>
          <a:ext cx="0" cy="0"/>
          <a:chOff x="0" y="0"/>
          <a:chExt cx="0" cy="0"/>
        </a:xfrm>
      </p:grpSpPr>
      <p:sp>
        <p:nvSpPr>
          <p:cNvPr id="72" name="Google Shape;72;p20"/>
          <p:cNvSpPr txBox="1"/>
          <p:nvPr>
            <p:ph type="title"/>
          </p:nvPr>
        </p:nvSpPr>
        <p:spPr>
          <a:xfrm>
            <a:off x="685777" y="4697360"/>
            <a:ext cx="10822034" cy="81935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20"/>
          <p:cNvSpPr/>
          <p:nvPr>
            <p:ph idx="2" type="pic"/>
          </p:nvPr>
        </p:nvSpPr>
        <p:spPr>
          <a:xfrm>
            <a:off x="681727" y="941439"/>
            <a:ext cx="10821840" cy="3478161"/>
          </a:xfrm>
          <a:prstGeom prst="rect">
            <a:avLst/>
          </a:prstGeom>
          <a:noFill/>
          <a:ln>
            <a:noFill/>
          </a:ln>
        </p:spPr>
      </p:sp>
      <p:sp>
        <p:nvSpPr>
          <p:cNvPr id="74" name="Google Shape;74;p20"/>
          <p:cNvSpPr txBox="1"/>
          <p:nvPr>
            <p:ph idx="1" type="body"/>
          </p:nvPr>
        </p:nvSpPr>
        <p:spPr>
          <a:xfrm>
            <a:off x="685800" y="5516715"/>
            <a:ext cx="10820400" cy="70196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5" name="Google Shape;75;p20"/>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0"/>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0"/>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78" name="Shape 78"/>
        <p:cNvGrpSpPr/>
        <p:nvPr/>
      </p:nvGrpSpPr>
      <p:grpSpPr>
        <a:xfrm>
          <a:off x="0" y="0"/>
          <a:ext cx="0" cy="0"/>
          <a:chOff x="0" y="0"/>
          <a:chExt cx="0" cy="0"/>
        </a:xfrm>
      </p:grpSpPr>
      <p:pic>
        <p:nvPicPr>
          <p:cNvPr descr="C0-HD-BTM.png" id="79" name="Google Shape;79;p21"/>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80" name="Google Shape;80;p21"/>
          <p:cNvSpPr txBox="1"/>
          <p:nvPr>
            <p:ph type="title"/>
          </p:nvPr>
        </p:nvSpPr>
        <p:spPr>
          <a:xfrm>
            <a:off x="685800" y="753532"/>
            <a:ext cx="10820400" cy="280246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21"/>
          <p:cNvSpPr txBox="1"/>
          <p:nvPr>
            <p:ph idx="1" type="body"/>
          </p:nvPr>
        </p:nvSpPr>
        <p:spPr>
          <a:xfrm>
            <a:off x="1024467" y="3649133"/>
            <a:ext cx="10130516" cy="999067"/>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2" name="Google Shape;82;p21"/>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1"/>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1"/>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85" name="Shape 85"/>
        <p:cNvGrpSpPr/>
        <p:nvPr/>
      </p:nvGrpSpPr>
      <p:grpSpPr>
        <a:xfrm>
          <a:off x="0" y="0"/>
          <a:ext cx="0" cy="0"/>
          <a:chOff x="0" y="0"/>
          <a:chExt cx="0" cy="0"/>
        </a:xfrm>
      </p:grpSpPr>
      <p:pic>
        <p:nvPicPr>
          <p:cNvPr descr="C0-HD-BTM.png" id="86" name="Google Shape;86;p22"/>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87" name="Google Shape;87;p22"/>
          <p:cNvSpPr txBox="1"/>
          <p:nvPr>
            <p:ph type="title"/>
          </p:nvPr>
        </p:nvSpPr>
        <p:spPr>
          <a:xfrm>
            <a:off x="1024467" y="753533"/>
            <a:ext cx="10151533" cy="260449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22"/>
          <p:cNvSpPr txBox="1"/>
          <p:nvPr>
            <p:ph idx="1" type="body"/>
          </p:nvPr>
        </p:nvSpPr>
        <p:spPr>
          <a:xfrm>
            <a:off x="1303865" y="3365556"/>
            <a:ext cx="9592736" cy="44444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89" name="Google Shape;89;p22"/>
          <p:cNvSpPr txBox="1"/>
          <p:nvPr>
            <p:ph idx="2" type="body"/>
          </p:nvPr>
        </p:nvSpPr>
        <p:spPr>
          <a:xfrm>
            <a:off x="1024467" y="3959862"/>
            <a:ext cx="10151533" cy="679871"/>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0" name="Google Shape;90;p22"/>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2"/>
          <p:cNvSpPr txBox="1"/>
          <p:nvPr>
            <p:ph idx="11" type="ftr"/>
          </p:nvPr>
        </p:nvSpPr>
        <p:spPr>
          <a:xfrm>
            <a:off x="685800" y="379941"/>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2"/>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3" name="Google Shape;93;p22"/>
          <p:cNvSpPr txBox="1"/>
          <p:nvPr/>
        </p:nvSpPr>
        <p:spPr>
          <a:xfrm>
            <a:off x="476250" y="933450"/>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Century Gothic"/>
              <a:buNone/>
            </a:pPr>
            <a:r>
              <a:rPr b="0" i="0" lang="en-US" sz="8000" u="none" cap="none" strike="noStrike">
                <a:solidFill>
                  <a:schemeClr val="lt1"/>
                </a:solidFill>
                <a:latin typeface="Century Gothic"/>
                <a:ea typeface="Century Gothic"/>
                <a:cs typeface="Century Gothic"/>
                <a:sym typeface="Century Gothic"/>
              </a:rPr>
              <a:t>“</a:t>
            </a:r>
            <a:endParaRPr/>
          </a:p>
        </p:txBody>
      </p:sp>
      <p:sp>
        <p:nvSpPr>
          <p:cNvPr id="94" name="Google Shape;94;p22"/>
          <p:cNvSpPr txBox="1"/>
          <p:nvPr/>
        </p:nvSpPr>
        <p:spPr>
          <a:xfrm>
            <a:off x="10984230" y="2701290"/>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Century Gothic"/>
              <a:buNone/>
            </a:pPr>
            <a:r>
              <a:rPr b="0" i="0" lang="en-US" sz="8000" u="none" cap="none" strike="noStrike">
                <a:solidFill>
                  <a:schemeClr val="lt1"/>
                </a:solidFill>
                <a:latin typeface="Century Gothic"/>
                <a:ea typeface="Century Gothic"/>
                <a:cs typeface="Century Gothic"/>
                <a:sym typeface="Century Gothic"/>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95" name="Shape 95"/>
        <p:cNvGrpSpPr/>
        <p:nvPr/>
      </p:nvGrpSpPr>
      <p:grpSpPr>
        <a:xfrm>
          <a:off x="0" y="0"/>
          <a:ext cx="0" cy="0"/>
          <a:chOff x="0" y="0"/>
          <a:chExt cx="0" cy="0"/>
        </a:xfrm>
      </p:grpSpPr>
      <p:pic>
        <p:nvPicPr>
          <p:cNvPr descr="C0-HD-BTM.png" id="96" name="Google Shape;96;p23"/>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97" name="Google Shape;97;p23"/>
          <p:cNvSpPr txBox="1"/>
          <p:nvPr>
            <p:ph type="title"/>
          </p:nvPr>
        </p:nvSpPr>
        <p:spPr>
          <a:xfrm>
            <a:off x="1024495" y="1124701"/>
            <a:ext cx="10146186" cy="25118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23"/>
          <p:cNvSpPr txBox="1"/>
          <p:nvPr>
            <p:ph idx="1" type="body"/>
          </p:nvPr>
        </p:nvSpPr>
        <p:spPr>
          <a:xfrm>
            <a:off x="1024467" y="3648315"/>
            <a:ext cx="10144654" cy="9998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99" name="Google Shape;99;p23"/>
          <p:cNvSpPr txBox="1"/>
          <p:nvPr>
            <p:ph idx="10" type="dt"/>
          </p:nvPr>
        </p:nvSpPr>
        <p:spPr>
          <a:xfrm>
            <a:off x="7814452" y="378883"/>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3"/>
          <p:cNvSpPr txBox="1"/>
          <p:nvPr>
            <p:ph idx="11" type="ftr"/>
          </p:nvPr>
        </p:nvSpPr>
        <p:spPr>
          <a:xfrm>
            <a:off x="685800" y="378883"/>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3"/>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2" name="Shape 102"/>
        <p:cNvGrpSpPr/>
        <p:nvPr/>
      </p:nvGrpSpPr>
      <p:grpSpPr>
        <a:xfrm>
          <a:off x="0" y="0"/>
          <a:ext cx="0" cy="0"/>
          <a:chOff x="0" y="0"/>
          <a:chExt cx="0" cy="0"/>
        </a:xfrm>
      </p:grpSpPr>
      <p:sp>
        <p:nvSpPr>
          <p:cNvPr id="103" name="Google Shape;103;p24"/>
          <p:cNvSpPr txBox="1"/>
          <p:nvPr>
            <p:ph type="title"/>
          </p:nvPr>
        </p:nvSpPr>
        <p:spPr>
          <a:xfrm>
            <a:off x="2895600" y="761999"/>
            <a:ext cx="8610599" cy="1303867"/>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24"/>
          <p:cNvSpPr txBox="1"/>
          <p:nvPr>
            <p:ph idx="1" type="body"/>
          </p:nvPr>
        </p:nvSpPr>
        <p:spPr>
          <a:xfrm>
            <a:off x="685800" y="2202080"/>
            <a:ext cx="3456432" cy="61732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5" name="Google Shape;105;p24"/>
          <p:cNvSpPr txBox="1"/>
          <p:nvPr>
            <p:ph idx="2" type="body"/>
          </p:nvPr>
        </p:nvSpPr>
        <p:spPr>
          <a:xfrm>
            <a:off x="685799"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06" name="Google Shape;106;p24"/>
          <p:cNvSpPr txBox="1"/>
          <p:nvPr>
            <p:ph idx="3" type="body"/>
          </p:nvPr>
        </p:nvSpPr>
        <p:spPr>
          <a:xfrm>
            <a:off x="4368800" y="2201333"/>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7" name="Google Shape;107;p24"/>
          <p:cNvSpPr txBox="1"/>
          <p:nvPr>
            <p:ph idx="4" type="body"/>
          </p:nvPr>
        </p:nvSpPr>
        <p:spPr>
          <a:xfrm>
            <a:off x="4366858" y="2904067"/>
            <a:ext cx="3456432" cy="331461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08" name="Google Shape;108;p24"/>
          <p:cNvSpPr txBox="1"/>
          <p:nvPr>
            <p:ph idx="5" type="body"/>
          </p:nvPr>
        </p:nvSpPr>
        <p:spPr>
          <a:xfrm>
            <a:off x="8051800" y="2192866"/>
            <a:ext cx="3456432" cy="626534"/>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09" name="Google Shape;109;p24"/>
          <p:cNvSpPr txBox="1"/>
          <p:nvPr>
            <p:ph idx="6" type="body"/>
          </p:nvPr>
        </p:nvSpPr>
        <p:spPr>
          <a:xfrm>
            <a:off x="8051801" y="2904565"/>
            <a:ext cx="3456432" cy="331413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0" name="Google Shape;110;p2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2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2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3" name="Shape 113"/>
        <p:cNvGrpSpPr/>
        <p:nvPr/>
      </p:nvGrpSpPr>
      <p:grpSpPr>
        <a:xfrm>
          <a:off x="0" y="0"/>
          <a:ext cx="0" cy="0"/>
          <a:chOff x="0" y="0"/>
          <a:chExt cx="0" cy="0"/>
        </a:xfrm>
      </p:grpSpPr>
      <p:sp>
        <p:nvSpPr>
          <p:cNvPr id="114" name="Google Shape;114;p25"/>
          <p:cNvSpPr txBox="1"/>
          <p:nvPr>
            <p:ph type="title"/>
          </p:nvPr>
        </p:nvSpPr>
        <p:spPr>
          <a:xfrm>
            <a:off x="2895600" y="762000"/>
            <a:ext cx="8610599"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25"/>
          <p:cNvSpPr txBox="1"/>
          <p:nvPr>
            <p:ph idx="1" type="body"/>
          </p:nvPr>
        </p:nvSpPr>
        <p:spPr>
          <a:xfrm>
            <a:off x="688618" y="4191000"/>
            <a:ext cx="3451582"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6" name="Google Shape;116;p25"/>
          <p:cNvSpPr/>
          <p:nvPr>
            <p:ph idx="2" type="pic"/>
          </p:nvPr>
        </p:nvSpPr>
        <p:spPr>
          <a:xfrm>
            <a:off x="688618" y="2362200"/>
            <a:ext cx="3451582"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17" name="Google Shape;117;p25"/>
          <p:cNvSpPr txBox="1"/>
          <p:nvPr>
            <p:ph idx="3" type="body"/>
          </p:nvPr>
        </p:nvSpPr>
        <p:spPr>
          <a:xfrm>
            <a:off x="688618" y="4873764"/>
            <a:ext cx="3451582"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18" name="Google Shape;118;p25"/>
          <p:cNvSpPr txBox="1"/>
          <p:nvPr>
            <p:ph idx="4" type="body"/>
          </p:nvPr>
        </p:nvSpPr>
        <p:spPr>
          <a:xfrm>
            <a:off x="4374263" y="4191000"/>
            <a:ext cx="3448935"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19" name="Google Shape;119;p25"/>
          <p:cNvSpPr/>
          <p:nvPr>
            <p:ph idx="5" type="pic"/>
          </p:nvPr>
        </p:nvSpPr>
        <p:spPr>
          <a:xfrm>
            <a:off x="4374263" y="2362200"/>
            <a:ext cx="3448936"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20" name="Google Shape;120;p25"/>
          <p:cNvSpPr txBox="1"/>
          <p:nvPr>
            <p:ph idx="6" type="body"/>
          </p:nvPr>
        </p:nvSpPr>
        <p:spPr>
          <a:xfrm>
            <a:off x="4374264" y="4873763"/>
            <a:ext cx="344893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1" name="Google Shape;121;p25"/>
          <p:cNvSpPr txBox="1"/>
          <p:nvPr>
            <p:ph idx="7" type="body"/>
          </p:nvPr>
        </p:nvSpPr>
        <p:spPr>
          <a:xfrm>
            <a:off x="8049731" y="4191000"/>
            <a:ext cx="3456469" cy="682765"/>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400"/>
              <a:buNone/>
              <a:defRPr b="0" sz="24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22" name="Google Shape;122;p25"/>
          <p:cNvSpPr/>
          <p:nvPr>
            <p:ph idx="8" type="pic"/>
          </p:nvPr>
        </p:nvSpPr>
        <p:spPr>
          <a:xfrm>
            <a:off x="8049855" y="2362200"/>
            <a:ext cx="3447878" cy="1524000"/>
          </a:xfrm>
          <a:prstGeom prst="roundRect">
            <a:avLst>
              <a:gd fmla="val 0" name="adj"/>
            </a:avLst>
          </a:prstGeom>
          <a:noFill/>
          <a:ln>
            <a:noFill/>
          </a:ln>
          <a:effectLst>
            <a:outerShdw blurRad="50800" rotWithShape="0" algn="tl" dir="5400000" dist="50800">
              <a:srgbClr val="000000">
                <a:alpha val="42745"/>
              </a:srgbClr>
            </a:outerShdw>
          </a:effectLst>
        </p:spPr>
      </p:sp>
      <p:sp>
        <p:nvSpPr>
          <p:cNvPr id="123" name="Google Shape;123;p25"/>
          <p:cNvSpPr txBox="1"/>
          <p:nvPr>
            <p:ph idx="9" type="body"/>
          </p:nvPr>
        </p:nvSpPr>
        <p:spPr>
          <a:xfrm>
            <a:off x="8049731" y="4873761"/>
            <a:ext cx="3452445" cy="1344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lvl1pPr>
            <a:lvl2pPr indent="-228600" lvl="1" marL="914400" algn="l">
              <a:lnSpc>
                <a:spcPct val="90000"/>
              </a:lnSpc>
              <a:spcBef>
                <a:spcPts val="500"/>
              </a:spcBef>
              <a:spcAft>
                <a:spcPts val="0"/>
              </a:spcAft>
              <a:buClr>
                <a:schemeClr val="lt1"/>
              </a:buClr>
              <a:buSzPts val="1200"/>
              <a:buNone/>
              <a:defRPr sz="1200"/>
            </a:lvl2pPr>
            <a:lvl3pPr indent="-228600" lvl="2" marL="1371600" algn="l">
              <a:lnSpc>
                <a:spcPct val="90000"/>
              </a:lnSpc>
              <a:spcBef>
                <a:spcPts val="500"/>
              </a:spcBef>
              <a:spcAft>
                <a:spcPts val="0"/>
              </a:spcAft>
              <a:buClr>
                <a:schemeClr val="lt1"/>
              </a:buClr>
              <a:buSzPts val="1000"/>
              <a:buNone/>
              <a:defRPr sz="1000"/>
            </a:lvl3pPr>
            <a:lvl4pPr indent="-228600" lvl="3" marL="1828800" algn="l">
              <a:lnSpc>
                <a:spcPct val="90000"/>
              </a:lnSpc>
              <a:spcBef>
                <a:spcPts val="500"/>
              </a:spcBef>
              <a:spcAft>
                <a:spcPts val="0"/>
              </a:spcAft>
              <a:buClr>
                <a:schemeClr val="lt1"/>
              </a:buClr>
              <a:buSzPts val="900"/>
              <a:buNone/>
              <a:defRPr sz="900"/>
            </a:lvl4pPr>
            <a:lvl5pPr indent="-228600" lvl="4" marL="2286000" algn="l">
              <a:lnSpc>
                <a:spcPct val="90000"/>
              </a:lnSpc>
              <a:spcBef>
                <a:spcPts val="500"/>
              </a:spcBef>
              <a:spcAft>
                <a:spcPts val="0"/>
              </a:spcAft>
              <a:buClr>
                <a:schemeClr val="lt1"/>
              </a:buClr>
              <a:buSzPts val="900"/>
              <a:buNone/>
              <a:defRPr sz="900"/>
            </a:lvl5pPr>
            <a:lvl6pPr indent="-228600" lvl="5" marL="2743200" algn="l">
              <a:lnSpc>
                <a:spcPct val="90000"/>
              </a:lnSpc>
              <a:spcBef>
                <a:spcPts val="500"/>
              </a:spcBef>
              <a:spcAft>
                <a:spcPts val="0"/>
              </a:spcAft>
              <a:buClr>
                <a:schemeClr val="lt1"/>
              </a:buClr>
              <a:buSzPts val="900"/>
              <a:buNone/>
              <a:defRPr sz="900"/>
            </a:lvl6pPr>
            <a:lvl7pPr indent="-228600" lvl="6" marL="3200400" algn="l">
              <a:lnSpc>
                <a:spcPct val="90000"/>
              </a:lnSpc>
              <a:spcBef>
                <a:spcPts val="500"/>
              </a:spcBef>
              <a:spcAft>
                <a:spcPts val="0"/>
              </a:spcAft>
              <a:buClr>
                <a:schemeClr val="lt1"/>
              </a:buClr>
              <a:buSzPts val="900"/>
              <a:buNone/>
              <a:defRPr sz="900"/>
            </a:lvl7pPr>
            <a:lvl8pPr indent="-228600" lvl="7" marL="3657600" algn="l">
              <a:lnSpc>
                <a:spcPct val="90000"/>
              </a:lnSpc>
              <a:spcBef>
                <a:spcPts val="500"/>
              </a:spcBef>
              <a:spcAft>
                <a:spcPts val="0"/>
              </a:spcAft>
              <a:buClr>
                <a:schemeClr val="lt1"/>
              </a:buClr>
              <a:buSzPts val="900"/>
              <a:buNone/>
              <a:defRPr sz="900"/>
            </a:lvl8pPr>
            <a:lvl9pPr indent="-228600" lvl="8" marL="4114800" algn="l">
              <a:lnSpc>
                <a:spcPct val="90000"/>
              </a:lnSpc>
              <a:spcBef>
                <a:spcPts val="500"/>
              </a:spcBef>
              <a:spcAft>
                <a:spcPts val="0"/>
              </a:spcAft>
              <a:buClr>
                <a:schemeClr val="lt1"/>
              </a:buClr>
              <a:buSzPts val="900"/>
              <a:buNone/>
              <a:defRPr sz="900"/>
            </a:lvl9pPr>
          </a:lstStyle>
          <a:p/>
        </p:txBody>
      </p:sp>
      <p:sp>
        <p:nvSpPr>
          <p:cNvPr id="124" name="Google Shape;124;p25"/>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5"/>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25"/>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26"/>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26"/>
          <p:cNvSpPr txBox="1"/>
          <p:nvPr>
            <p:ph idx="1" type="body"/>
          </p:nvPr>
        </p:nvSpPr>
        <p:spPr>
          <a:xfrm rot="5400000">
            <a:off x="4083938" y="-1203579"/>
            <a:ext cx="4024125" cy="108204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0" name="Google Shape;130;p26"/>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6"/>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6"/>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33" name="Shape 133"/>
        <p:cNvGrpSpPr/>
        <p:nvPr/>
      </p:nvGrpSpPr>
      <p:grpSpPr>
        <a:xfrm>
          <a:off x="0" y="0"/>
          <a:ext cx="0" cy="0"/>
          <a:chOff x="0" y="0"/>
          <a:chExt cx="0" cy="0"/>
        </a:xfrm>
      </p:grpSpPr>
      <p:pic>
        <p:nvPicPr>
          <p:cNvPr descr="C0-HD-BTM.png" id="134" name="Google Shape;134;p27"/>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35" name="Google Shape;135;p27"/>
          <p:cNvSpPr txBox="1"/>
          <p:nvPr>
            <p:ph type="title"/>
          </p:nvPr>
        </p:nvSpPr>
        <p:spPr>
          <a:xfrm rot="5400000">
            <a:off x="8525934" y="1667933"/>
            <a:ext cx="3903133" cy="20574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4000"/>
              <a:buFont typeface="Century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27"/>
          <p:cNvSpPr txBox="1"/>
          <p:nvPr>
            <p:ph idx="1" type="body"/>
          </p:nvPr>
        </p:nvSpPr>
        <p:spPr>
          <a:xfrm rot="5400000">
            <a:off x="3175000" y="-1405467"/>
            <a:ext cx="3903133" cy="820420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7" name="Google Shape;137;p27"/>
          <p:cNvSpPr txBox="1"/>
          <p:nvPr>
            <p:ph idx="10" type="dt"/>
          </p:nvPr>
        </p:nvSpPr>
        <p:spPr>
          <a:xfrm>
            <a:off x="7814452" y="379941"/>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27"/>
          <p:cNvSpPr txBox="1"/>
          <p:nvPr>
            <p:ph idx="11" type="ftr"/>
          </p:nvPr>
        </p:nvSpPr>
        <p:spPr>
          <a:xfrm>
            <a:off x="685800" y="381000"/>
            <a:ext cx="699149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27"/>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 name="Shape 19"/>
        <p:cNvGrpSpPr/>
        <p:nvPr/>
      </p:nvGrpSpPr>
      <p:grpSpPr>
        <a:xfrm>
          <a:off x="0" y="0"/>
          <a:ext cx="0" cy="0"/>
          <a:chOff x="0" y="0"/>
          <a:chExt cx="0" cy="0"/>
        </a:xfrm>
      </p:grpSpPr>
      <p:sp>
        <p:nvSpPr>
          <p:cNvPr id="20" name="Google Shape;20;p12"/>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12"/>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2" name="Google Shape;22;p12"/>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2"/>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12"/>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25" name="Shape 25"/>
        <p:cNvGrpSpPr/>
        <p:nvPr/>
      </p:nvGrpSpPr>
      <p:grpSpPr>
        <a:xfrm>
          <a:off x="0" y="0"/>
          <a:ext cx="0" cy="0"/>
          <a:chOff x="0" y="0"/>
          <a:chExt cx="0" cy="0"/>
        </a:xfrm>
      </p:grpSpPr>
      <p:pic>
        <p:nvPicPr>
          <p:cNvPr descr="C0-HD-BTM.png" id="26" name="Google Shape;26;p13"/>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27" name="Google Shape;27;p13"/>
          <p:cNvSpPr txBox="1"/>
          <p:nvPr>
            <p:ph type="title"/>
          </p:nvPr>
        </p:nvSpPr>
        <p:spPr>
          <a:xfrm>
            <a:off x="685800" y="753533"/>
            <a:ext cx="10820399" cy="2801935"/>
          </a:xfrm>
          <a:prstGeom prst="rect">
            <a:avLst/>
          </a:prstGeom>
          <a:noFill/>
          <a:ln>
            <a:noFill/>
          </a:ln>
        </p:spPr>
        <p:txBody>
          <a:bodyPr anchorCtr="0" anchor="b" bIns="45700" lIns="91425" spcFirstLastPara="1" rIns="91425" wrap="square" tIns="45700">
            <a:normAutofit/>
          </a:bodyPr>
          <a:lstStyle>
            <a:lvl1pPr lvl="0" algn="r">
              <a:lnSpc>
                <a:spcPct val="90000"/>
              </a:lnSpc>
              <a:spcBef>
                <a:spcPts val="0"/>
              </a:spcBef>
              <a:spcAft>
                <a:spcPts val="0"/>
              </a:spcAft>
              <a:buClr>
                <a:schemeClr val="lt1"/>
              </a:buClr>
              <a:buSzPts val="4000"/>
              <a:buFont typeface="Century Gothic"/>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13"/>
          <p:cNvSpPr txBox="1"/>
          <p:nvPr>
            <p:ph idx="1" type="body"/>
          </p:nvPr>
        </p:nvSpPr>
        <p:spPr>
          <a:xfrm>
            <a:off x="1024467" y="3641725"/>
            <a:ext cx="10490200" cy="955675"/>
          </a:xfrm>
          <a:prstGeom prst="rect">
            <a:avLst/>
          </a:prstGeom>
          <a:noFill/>
          <a:ln>
            <a:noFill/>
          </a:ln>
        </p:spPr>
        <p:txBody>
          <a:bodyPr anchorCtr="0" anchor="t" bIns="45700" lIns="91425" spcFirstLastPara="1" rIns="91425" wrap="square" tIns="45700">
            <a:normAutofit/>
          </a:bodyPr>
          <a:lstStyle>
            <a:lvl1pPr indent="-228600" lvl="0" marL="457200" algn="r">
              <a:lnSpc>
                <a:spcPct val="90000"/>
              </a:lnSpc>
              <a:spcBef>
                <a:spcPts val="1000"/>
              </a:spcBef>
              <a:spcAft>
                <a:spcPts val="0"/>
              </a:spcAft>
              <a:buClr>
                <a:schemeClr val="lt1"/>
              </a:buClr>
              <a:buSzPts val="2200"/>
              <a:buNone/>
              <a:defRPr sz="22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29" name="Google Shape;29;p13"/>
          <p:cNvSpPr txBox="1"/>
          <p:nvPr>
            <p:ph idx="10" type="dt"/>
          </p:nvPr>
        </p:nvSpPr>
        <p:spPr>
          <a:xfrm>
            <a:off x="7814452" y="38100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3"/>
          <p:cNvSpPr txBox="1"/>
          <p:nvPr>
            <p:ph idx="11" type="ftr"/>
          </p:nvPr>
        </p:nvSpPr>
        <p:spPr>
          <a:xfrm>
            <a:off x="685800" y="381001"/>
            <a:ext cx="6991492" cy="36406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3"/>
          <p:cNvSpPr txBox="1"/>
          <p:nvPr>
            <p:ph idx="12" type="sldNum"/>
          </p:nvPr>
        </p:nvSpPr>
        <p:spPr>
          <a:xfrm>
            <a:off x="10862452" y="381000"/>
            <a:ext cx="6437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2" name="Shape 32"/>
        <p:cNvGrpSpPr/>
        <p:nvPr/>
      </p:nvGrpSpPr>
      <p:grpSpPr>
        <a:xfrm>
          <a:off x="0" y="0"/>
          <a:ext cx="0" cy="0"/>
          <a:chOff x="0" y="0"/>
          <a:chExt cx="0" cy="0"/>
        </a:xfrm>
      </p:grpSpPr>
      <p:sp>
        <p:nvSpPr>
          <p:cNvPr id="33" name="Google Shape;33;p14"/>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14"/>
          <p:cNvSpPr txBox="1"/>
          <p:nvPr>
            <p:ph idx="1" type="body"/>
          </p:nvPr>
        </p:nvSpPr>
        <p:spPr>
          <a:xfrm>
            <a:off x="6858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5" name="Google Shape;35;p14"/>
          <p:cNvSpPr txBox="1"/>
          <p:nvPr>
            <p:ph idx="2" type="body"/>
          </p:nvPr>
        </p:nvSpPr>
        <p:spPr>
          <a:xfrm>
            <a:off x="6172200" y="2194559"/>
            <a:ext cx="5334000" cy="40241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6" name="Google Shape;36;p14"/>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4"/>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4"/>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9" name="Shape 39"/>
        <p:cNvGrpSpPr/>
        <p:nvPr/>
      </p:nvGrpSpPr>
      <p:grpSpPr>
        <a:xfrm>
          <a:off x="0" y="0"/>
          <a:ext cx="0" cy="0"/>
          <a:chOff x="0" y="0"/>
          <a:chExt cx="0" cy="0"/>
        </a:xfrm>
      </p:grpSpPr>
      <p:sp>
        <p:nvSpPr>
          <p:cNvPr id="40" name="Google Shape;40;p15"/>
          <p:cNvSpPr txBox="1"/>
          <p:nvPr>
            <p:ph type="title"/>
          </p:nvPr>
        </p:nvSpPr>
        <p:spPr>
          <a:xfrm>
            <a:off x="2895600" y="762000"/>
            <a:ext cx="8610600" cy="1295400"/>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15"/>
          <p:cNvSpPr txBox="1"/>
          <p:nvPr>
            <p:ph idx="1" type="body"/>
          </p:nvPr>
        </p:nvSpPr>
        <p:spPr>
          <a:xfrm>
            <a:off x="914409" y="2183802"/>
            <a:ext cx="5079991"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2" name="Google Shape;42;p15"/>
          <p:cNvSpPr txBox="1"/>
          <p:nvPr>
            <p:ph idx="2" type="body"/>
          </p:nvPr>
        </p:nvSpPr>
        <p:spPr>
          <a:xfrm>
            <a:off x="685800" y="3132666"/>
            <a:ext cx="5311775"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3" name="Google Shape;43;p15"/>
          <p:cNvSpPr txBox="1"/>
          <p:nvPr>
            <p:ph idx="3" type="body"/>
          </p:nvPr>
        </p:nvSpPr>
        <p:spPr>
          <a:xfrm>
            <a:off x="6400800" y="2183802"/>
            <a:ext cx="510540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800"/>
              <a:buNone/>
              <a:defRPr b="0" sz="2800">
                <a:solidFill>
                  <a:schemeClr val="lt1"/>
                </a:solidFill>
              </a:defRPr>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4" name="Google Shape;44;p15"/>
          <p:cNvSpPr txBox="1"/>
          <p:nvPr>
            <p:ph idx="4" type="body"/>
          </p:nvPr>
        </p:nvSpPr>
        <p:spPr>
          <a:xfrm>
            <a:off x="6172200" y="3132666"/>
            <a:ext cx="5334000" cy="308601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5" name="Google Shape;45;p15"/>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5"/>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5"/>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sp>
        <p:nvSpPr>
          <p:cNvPr id="49" name="Google Shape;49;p16"/>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algn="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16"/>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6"/>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6"/>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7"/>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7"/>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7"/>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7" name="Shape 57"/>
        <p:cNvGrpSpPr/>
        <p:nvPr/>
      </p:nvGrpSpPr>
      <p:grpSpPr>
        <a:xfrm>
          <a:off x="0" y="0"/>
          <a:ext cx="0" cy="0"/>
          <a:chOff x="0" y="0"/>
          <a:chExt cx="0" cy="0"/>
        </a:xfrm>
      </p:grpSpPr>
      <p:sp>
        <p:nvSpPr>
          <p:cNvPr id="58" name="Google Shape;58;p18"/>
          <p:cNvSpPr txBox="1"/>
          <p:nvPr>
            <p:ph type="title"/>
          </p:nvPr>
        </p:nvSpPr>
        <p:spPr>
          <a:xfrm>
            <a:off x="685800" y="1524000"/>
            <a:ext cx="41148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18"/>
          <p:cNvSpPr txBox="1"/>
          <p:nvPr>
            <p:ph idx="1" type="body"/>
          </p:nvPr>
        </p:nvSpPr>
        <p:spPr>
          <a:xfrm>
            <a:off x="4995582" y="746759"/>
            <a:ext cx="6510618" cy="5471925"/>
          </a:xfrm>
          <a:prstGeom prst="rect">
            <a:avLst/>
          </a:prstGeom>
          <a:noFill/>
          <a:ln>
            <a:noFill/>
          </a:ln>
        </p:spPr>
        <p:txBody>
          <a:bodyPr anchorCtr="0" anchor="ctr"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0" name="Google Shape;60;p18"/>
          <p:cNvSpPr txBox="1"/>
          <p:nvPr>
            <p:ph idx="2" type="body"/>
          </p:nvPr>
        </p:nvSpPr>
        <p:spPr>
          <a:xfrm>
            <a:off x="685800" y="3124199"/>
            <a:ext cx="411480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1" name="Google Shape;61;p18"/>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8"/>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8"/>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4" name="Shape 64"/>
        <p:cNvGrpSpPr/>
        <p:nvPr/>
      </p:nvGrpSpPr>
      <p:grpSpPr>
        <a:xfrm>
          <a:off x="0" y="0"/>
          <a:ext cx="0" cy="0"/>
          <a:chOff x="0" y="0"/>
          <a:chExt cx="0" cy="0"/>
        </a:xfrm>
      </p:grpSpPr>
      <p:sp>
        <p:nvSpPr>
          <p:cNvPr id="65" name="Google Shape;65;p19"/>
          <p:cNvSpPr txBox="1"/>
          <p:nvPr>
            <p:ph type="title"/>
          </p:nvPr>
        </p:nvSpPr>
        <p:spPr>
          <a:xfrm>
            <a:off x="685800" y="1524000"/>
            <a:ext cx="687324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9"/>
          <p:cNvSpPr/>
          <p:nvPr>
            <p:ph idx="2" type="pic"/>
          </p:nvPr>
        </p:nvSpPr>
        <p:spPr>
          <a:xfrm>
            <a:off x="7861238" y="751241"/>
            <a:ext cx="3644962" cy="5467443"/>
          </a:xfrm>
          <a:prstGeom prst="rect">
            <a:avLst/>
          </a:prstGeom>
          <a:noFill/>
          <a:ln>
            <a:noFill/>
          </a:ln>
        </p:spPr>
      </p:sp>
      <p:sp>
        <p:nvSpPr>
          <p:cNvPr id="67" name="Google Shape;67;p19"/>
          <p:cNvSpPr txBox="1"/>
          <p:nvPr>
            <p:ph idx="1" type="body"/>
          </p:nvPr>
        </p:nvSpPr>
        <p:spPr>
          <a:xfrm>
            <a:off x="685800" y="3124199"/>
            <a:ext cx="6873240" cy="309448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8" name="Google Shape;68;p19"/>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9"/>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9"/>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pic>
        <p:nvPicPr>
          <p:cNvPr descr="C0-HD-TOP.png" id="6" name="Google Shape;6;p10"/>
          <p:cNvPicPr preferRelativeResize="0"/>
          <p:nvPr/>
        </p:nvPicPr>
        <p:blipFill rotWithShape="1">
          <a:blip r:embed="rId1">
            <a:alphaModFix/>
          </a:blip>
          <a:srcRect b="0" l="0" r="0" t="0"/>
          <a:stretch/>
        </p:blipFill>
        <p:spPr>
          <a:xfrm>
            <a:off x="0" y="0"/>
            <a:ext cx="12192000" cy="1441450"/>
          </a:xfrm>
          <a:prstGeom prst="rect">
            <a:avLst/>
          </a:prstGeom>
          <a:noFill/>
          <a:ln>
            <a:noFill/>
          </a:ln>
        </p:spPr>
      </p:pic>
      <p:sp>
        <p:nvSpPr>
          <p:cNvPr id="7" name="Google Shape;7;p10"/>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lvl1pPr lvl="0" marR="0" rtl="0" algn="r">
              <a:lnSpc>
                <a:spcPct val="90000"/>
              </a:lnSpc>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0"/>
          <p:cNvSpPr txBox="1"/>
          <p:nvPr>
            <p:ph idx="1" type="body"/>
          </p:nvPr>
        </p:nvSpPr>
        <p:spPr>
          <a:xfrm>
            <a:off x="685800" y="2194560"/>
            <a:ext cx="10820400" cy="4024125"/>
          </a:xfrm>
          <a:prstGeom prst="rect">
            <a:avLst/>
          </a:prstGeom>
          <a:noFill/>
          <a:ln>
            <a:noFill/>
          </a:ln>
        </p:spPr>
        <p:txBody>
          <a:bodyPr anchorCtr="0" anchor="t" bIns="45700" lIns="91425" spcFirstLastPara="1" rIns="91425" wrap="square" tIns="45700">
            <a:normAutofit/>
          </a:bodyPr>
          <a:lstStyle>
            <a:lvl1pPr indent="-368300" lvl="0" marL="457200" marR="0" rtl="0" algn="l">
              <a:lnSpc>
                <a:spcPct val="90000"/>
              </a:lnSpc>
              <a:spcBef>
                <a:spcPts val="1000"/>
              </a:spcBef>
              <a:spcAft>
                <a:spcPts val="0"/>
              </a:spcAft>
              <a:buClr>
                <a:schemeClr val="lt1"/>
              </a:buClr>
              <a:buSzPts val="2200"/>
              <a:buFont typeface="Arial"/>
              <a:buChar char="•"/>
              <a:defRPr b="0" i="0" sz="2200" u="none" cap="none" strike="noStrike">
                <a:solidFill>
                  <a:schemeClr val="lt1"/>
                </a:solidFill>
                <a:latin typeface="Century Gothic"/>
                <a:ea typeface="Century Gothic"/>
                <a:cs typeface="Century Gothic"/>
                <a:sym typeface="Century Gothic"/>
              </a:defRPr>
            </a:lvl1pPr>
            <a:lvl2pPr indent="-355600" lvl="1" marL="9144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entury Gothic"/>
                <a:ea typeface="Century Gothic"/>
                <a:cs typeface="Century Gothic"/>
                <a:sym typeface="Century Gothic"/>
              </a:defRPr>
            </a:lvl2pPr>
            <a:lvl3pPr indent="-342900" lvl="2" marL="1371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entury Gothic"/>
                <a:ea typeface="Century Gothic"/>
                <a:cs typeface="Century Gothic"/>
                <a:sym typeface="Century Gothic"/>
              </a:defRPr>
            </a:lvl3pPr>
            <a:lvl4pPr indent="-330200" lvl="3" marL="1828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4pPr>
            <a:lvl5pPr indent="-330200" lvl="4" marL="22860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5pPr>
            <a:lvl6pPr indent="-330200" lvl="5" marL="27432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6pPr>
            <a:lvl7pPr indent="-330200" lvl="6" marL="32004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7pPr>
            <a:lvl8pPr indent="-330200" lvl="7" marL="36576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8pPr>
            <a:lvl9pPr indent="-330200" lvl="8" marL="4114800" marR="0" rtl="0" algn="l">
              <a:lnSpc>
                <a:spcPct val="90000"/>
              </a:lnSpc>
              <a:spcBef>
                <a:spcPts val="500"/>
              </a:spcBef>
              <a:spcAft>
                <a:spcPts val="0"/>
              </a:spcAft>
              <a:buClr>
                <a:schemeClr val="lt1"/>
              </a:buClr>
              <a:buSzPts val="16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9" name="Google Shape;9;p10"/>
          <p:cNvSpPr txBox="1"/>
          <p:nvPr>
            <p:ph idx="10" type="dt"/>
          </p:nvPr>
        </p:nvSpPr>
        <p:spPr>
          <a:xfrm>
            <a:off x="8595360" y="6356350"/>
            <a:ext cx="291084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0" name="Google Shape;10;p10"/>
          <p:cNvSpPr txBox="1"/>
          <p:nvPr>
            <p:ph idx="11" type="ftr"/>
          </p:nvPr>
        </p:nvSpPr>
        <p:spPr>
          <a:xfrm>
            <a:off x="685800" y="6355845"/>
            <a:ext cx="77724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1" name="Google Shape;11;p10"/>
          <p:cNvSpPr txBox="1"/>
          <p:nvPr>
            <p:ph idx="12" type="sldNum"/>
          </p:nvPr>
        </p:nvSpPr>
        <p:spPr>
          <a:xfrm>
            <a:off x="8763000" y="38100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0" marR="0" rtl="0" algn="r">
              <a:spcBef>
                <a:spcPts val="0"/>
              </a:spcBef>
              <a:buNone/>
              <a:defRPr b="0" i="0" sz="1050" u="none" cap="none" strike="noStrike">
                <a:solidFill>
                  <a:schemeClr val="lt1"/>
                </a:solidFill>
                <a:latin typeface="Century Gothic"/>
                <a:ea typeface="Century Gothic"/>
                <a:cs typeface="Century Gothic"/>
                <a:sym typeface="Century Gothic"/>
              </a:defRPr>
            </a:lvl2pPr>
            <a:lvl3pPr indent="0" lvl="2" marL="0" marR="0" rtl="0" algn="r">
              <a:spcBef>
                <a:spcPts val="0"/>
              </a:spcBef>
              <a:buNone/>
              <a:defRPr b="0" i="0" sz="1050" u="none" cap="none" strike="noStrike">
                <a:solidFill>
                  <a:schemeClr val="lt1"/>
                </a:solidFill>
                <a:latin typeface="Century Gothic"/>
                <a:ea typeface="Century Gothic"/>
                <a:cs typeface="Century Gothic"/>
                <a:sym typeface="Century Gothic"/>
              </a:defRPr>
            </a:lvl3pPr>
            <a:lvl4pPr indent="0" lvl="3" marL="0" marR="0" rtl="0" algn="r">
              <a:spcBef>
                <a:spcPts val="0"/>
              </a:spcBef>
              <a:buNone/>
              <a:defRPr b="0" i="0" sz="1050" u="none" cap="none" strike="noStrike">
                <a:solidFill>
                  <a:schemeClr val="lt1"/>
                </a:solidFill>
                <a:latin typeface="Century Gothic"/>
                <a:ea typeface="Century Gothic"/>
                <a:cs typeface="Century Gothic"/>
                <a:sym typeface="Century Gothic"/>
              </a:defRPr>
            </a:lvl4pPr>
            <a:lvl5pPr indent="0" lvl="4" marL="0" marR="0" rtl="0" algn="r">
              <a:spcBef>
                <a:spcPts val="0"/>
              </a:spcBef>
              <a:buNone/>
              <a:defRPr b="0" i="0" sz="1050" u="none" cap="none" strike="noStrike">
                <a:solidFill>
                  <a:schemeClr val="lt1"/>
                </a:solidFill>
                <a:latin typeface="Century Gothic"/>
                <a:ea typeface="Century Gothic"/>
                <a:cs typeface="Century Gothic"/>
                <a:sym typeface="Century Gothic"/>
              </a:defRPr>
            </a:lvl5pPr>
            <a:lvl6pPr indent="0" lvl="5" marL="0" marR="0" rtl="0" algn="r">
              <a:spcBef>
                <a:spcPts val="0"/>
              </a:spcBef>
              <a:buNone/>
              <a:defRPr b="0" i="0" sz="1050" u="none" cap="none" strike="noStrike">
                <a:solidFill>
                  <a:schemeClr val="lt1"/>
                </a:solidFill>
                <a:latin typeface="Century Gothic"/>
                <a:ea typeface="Century Gothic"/>
                <a:cs typeface="Century Gothic"/>
                <a:sym typeface="Century Gothic"/>
              </a:defRPr>
            </a:lvl6pPr>
            <a:lvl7pPr indent="0" lvl="6" marL="0" marR="0" rtl="0" algn="r">
              <a:spcBef>
                <a:spcPts val="0"/>
              </a:spcBef>
              <a:buNone/>
              <a:defRPr b="0" i="0" sz="1050" u="none" cap="none" strike="noStrike">
                <a:solidFill>
                  <a:schemeClr val="lt1"/>
                </a:solidFill>
                <a:latin typeface="Century Gothic"/>
                <a:ea typeface="Century Gothic"/>
                <a:cs typeface="Century Gothic"/>
                <a:sym typeface="Century Gothic"/>
              </a:defRPr>
            </a:lvl7pPr>
            <a:lvl8pPr indent="0" lvl="7" marL="0" marR="0" rtl="0" algn="r">
              <a:spcBef>
                <a:spcPts val="0"/>
              </a:spcBef>
              <a:buNone/>
              <a:defRPr b="0" i="0" sz="1050" u="none" cap="none" strike="noStrike">
                <a:solidFill>
                  <a:schemeClr val="lt1"/>
                </a:solidFill>
                <a:latin typeface="Century Gothic"/>
                <a:ea typeface="Century Gothic"/>
                <a:cs typeface="Century Gothic"/>
                <a:sym typeface="Century Gothic"/>
              </a:defRPr>
            </a:lvl8pPr>
            <a:lvl9pPr indent="0" lvl="8" marL="0" marR="0" rtl="0" algn="r">
              <a:spcBef>
                <a:spcPts val="0"/>
              </a:spcBef>
              <a:buNone/>
              <a:defRPr b="0" i="0" sz="105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3" name="Shape 143"/>
        <p:cNvGrpSpPr/>
        <p:nvPr/>
      </p:nvGrpSpPr>
      <p:grpSpPr>
        <a:xfrm>
          <a:off x="0" y="0"/>
          <a:ext cx="0" cy="0"/>
          <a:chOff x="0" y="0"/>
          <a:chExt cx="0" cy="0"/>
        </a:xfrm>
      </p:grpSpPr>
      <p:sp>
        <p:nvSpPr>
          <p:cNvPr id="144" name="Google Shape;144;p1"/>
          <p:cNvSpPr txBox="1"/>
          <p:nvPr>
            <p:ph type="ctrTitle"/>
          </p:nvPr>
        </p:nvSpPr>
        <p:spPr>
          <a:xfrm>
            <a:off x="238539" y="92765"/>
            <a:ext cx="11754678" cy="540688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000"/>
              <a:buFont typeface="Century Gothic"/>
              <a:buNone/>
            </a:pPr>
            <a:r>
              <a:rPr lang="en-US"/>
              <a:t>  KELVIN THAMU KANIA</a:t>
            </a:r>
            <a:br>
              <a:rPr lang="en-US"/>
            </a:br>
            <a:br>
              <a:rPr lang="en-US"/>
            </a:br>
            <a:r>
              <a:rPr lang="en-US"/>
              <a:t> 18S01ACS027</a:t>
            </a:r>
            <a:br>
              <a:rPr lang="en-US"/>
            </a:br>
            <a:br>
              <a:rPr lang="en-US"/>
            </a:br>
            <a:r>
              <a:rPr b="1" lang="en-US" sz="4800"/>
              <a:t>TECH REPAIRS  MANAGEMENT SYSTEM</a:t>
            </a:r>
            <a:endParaRPr sz="4800"/>
          </a:p>
        </p:txBody>
      </p:sp>
      <p:sp>
        <p:nvSpPr>
          <p:cNvPr id="145" name="Google Shape;145;p1"/>
          <p:cNvSpPr txBox="1"/>
          <p:nvPr>
            <p:ph idx="1" type="subTitle"/>
          </p:nvPr>
        </p:nvSpPr>
        <p:spPr>
          <a:xfrm>
            <a:off x="913795" y="6857999"/>
            <a:ext cx="10269317" cy="332509"/>
          </a:xfrm>
          <a:prstGeom prst="rect">
            <a:avLst/>
          </a:prstGeom>
          <a:noFill/>
          <a:ln>
            <a:noFill/>
          </a:ln>
        </p:spPr>
        <p:txBody>
          <a:bodyPr anchorCtr="0" anchor="ctr" bIns="45700" lIns="91425" spcFirstLastPara="1" rIns="91425" wrap="square" tIns="45700">
            <a:normAutofit fontScale="92500" lnSpcReduction="10000"/>
          </a:bodyPr>
          <a:lstStyle/>
          <a:p>
            <a:pPr indent="0" lvl="0" marL="0" rtl="0" algn="r">
              <a:lnSpc>
                <a:spcPct val="90000"/>
              </a:lnSpc>
              <a:spcBef>
                <a:spcPts val="0"/>
              </a:spcBef>
              <a:spcAft>
                <a:spcPts val="0"/>
              </a:spcAft>
              <a:buClr>
                <a:schemeClr val="lt1"/>
              </a:buClr>
              <a:buSzPct val="100000"/>
              <a:buNone/>
            </a:pPr>
            <a:r>
              <a:rPr lang="en-US"/>
              <a:t>	</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45">
                                            <p:txEl>
                                              <p:pRg end="0" st="0"/>
                                            </p:txEl>
                                          </p:spTgt>
                                        </p:tgtEl>
                                        <p:attrNameLst>
                                          <p:attrName>style.visibility</p:attrName>
                                        </p:attrNameLst>
                                      </p:cBhvr>
                                      <p:to>
                                        <p:strVal val="visible"/>
                                      </p:to>
                                    </p:set>
                                    <p:animEffect filter="fade" transition="in">
                                      <p:cBhvr>
                                        <p:cTn dur="700"/>
                                        <p:tgtEl>
                                          <p:spTgt spid="145">
                                            <p:txEl>
                                              <p:pRg end="0" st="0"/>
                                            </p:txEl>
                                          </p:spTgt>
                                        </p:tgtEl>
                                      </p:cBhvr>
                                    </p:animEffect>
                                  </p:childTnLst>
                                </p:cTn>
                              </p:par>
                              <p:par>
                                <p:cTn fill="hold" nodeType="withEffect" presetClass="entr" presetID="10" presetSubtype="0">
                                  <p:stCondLst>
                                    <p:cond delay="500"/>
                                  </p:stCondLst>
                                  <p:childTnLst>
                                    <p:set>
                                      <p:cBhvr>
                                        <p:cTn dur="1" fill="hold">
                                          <p:stCondLst>
                                            <p:cond delay="0"/>
                                          </p:stCondLst>
                                        </p:cTn>
                                        <p:tgtEl>
                                          <p:spTgt spid="144"/>
                                        </p:tgtEl>
                                        <p:attrNameLst>
                                          <p:attrName>style.visibility</p:attrName>
                                        </p:attrNameLst>
                                      </p:cBhvr>
                                      <p:to>
                                        <p:strVal val="visible"/>
                                      </p:to>
                                    </p:set>
                                    <p:animEffect filter="fade" transition="in">
                                      <p:cBhvr>
                                        <p:cTn dur="700"/>
                                        <p:tgtEl>
                                          <p:spTgt spid="1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9" name="Shape 149"/>
        <p:cNvGrpSpPr/>
        <p:nvPr/>
      </p:nvGrpSpPr>
      <p:grpSpPr>
        <a:xfrm>
          <a:off x="0" y="0"/>
          <a:ext cx="0" cy="0"/>
          <a:chOff x="0" y="0"/>
          <a:chExt cx="0" cy="0"/>
        </a:xfrm>
      </p:grpSpPr>
      <p:sp>
        <p:nvSpPr>
          <p:cNvPr id="150" name="Google Shape;150;p2"/>
          <p:cNvSpPr txBox="1"/>
          <p:nvPr>
            <p:ph type="title"/>
          </p:nvPr>
        </p:nvSpPr>
        <p:spPr>
          <a:xfrm>
            <a:off x="8843749" y="1083212"/>
            <a:ext cx="2423808" cy="4529796"/>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Clr>
                <a:schemeClr val="lt1"/>
              </a:buClr>
              <a:buSzPts val="2000"/>
              <a:buFont typeface="Times New Roman"/>
              <a:buNone/>
            </a:pPr>
            <a:r>
              <a:rPr b="1" lang="en-US" sz="2000">
                <a:latin typeface="Times New Roman"/>
                <a:ea typeface="Times New Roman"/>
                <a:cs typeface="Times New Roman"/>
                <a:sym typeface="Times New Roman"/>
              </a:rPr>
              <a:t>COMPUTER REPAIR SHOP MANAGEMENT SYSTEM</a:t>
            </a:r>
            <a:br>
              <a:rPr b="1" lang="en-US" sz="2000">
                <a:latin typeface="Times New Roman"/>
                <a:ea typeface="Times New Roman"/>
                <a:cs typeface="Times New Roman"/>
                <a:sym typeface="Times New Roman"/>
              </a:rPr>
            </a:br>
            <a:br>
              <a:rPr b="1" lang="en-US" sz="2000">
                <a:latin typeface="Times New Roman"/>
                <a:ea typeface="Times New Roman"/>
                <a:cs typeface="Times New Roman"/>
                <a:sym typeface="Times New Roman"/>
              </a:rPr>
            </a:br>
            <a:br>
              <a:rPr b="1" lang="en-US" sz="2000">
                <a:latin typeface="Times New Roman"/>
                <a:ea typeface="Times New Roman"/>
                <a:cs typeface="Times New Roman"/>
                <a:sym typeface="Times New Roman"/>
              </a:rPr>
            </a:br>
            <a:br>
              <a:rPr b="1" lang="en-US" sz="2000">
                <a:latin typeface="Times New Roman"/>
                <a:ea typeface="Times New Roman"/>
                <a:cs typeface="Times New Roman"/>
                <a:sym typeface="Times New Roman"/>
              </a:rPr>
            </a:br>
            <a:endParaRPr b="1" sz="2000">
              <a:latin typeface="Times New Roman"/>
              <a:ea typeface="Times New Roman"/>
              <a:cs typeface="Times New Roman"/>
              <a:sym typeface="Times New Roman"/>
            </a:endParaRPr>
          </a:p>
        </p:txBody>
      </p:sp>
      <p:grpSp>
        <p:nvGrpSpPr>
          <p:cNvPr id="151" name="Google Shape;151;p2"/>
          <p:cNvGrpSpPr/>
          <p:nvPr/>
        </p:nvGrpSpPr>
        <p:grpSpPr>
          <a:xfrm>
            <a:off x="913795" y="703887"/>
            <a:ext cx="7929954" cy="5265000"/>
            <a:chOff x="0" y="94287"/>
            <a:chExt cx="7929954" cy="5265000"/>
          </a:xfrm>
        </p:grpSpPr>
        <p:sp>
          <p:nvSpPr>
            <p:cNvPr id="152" name="Google Shape;152;p2"/>
            <p:cNvSpPr/>
            <p:nvPr/>
          </p:nvSpPr>
          <p:spPr>
            <a:xfrm>
              <a:off x="0" y="94287"/>
              <a:ext cx="7929954" cy="5265000"/>
            </a:xfrm>
            <a:prstGeom prst="roundRect">
              <a:avLst>
                <a:gd fmla="val 16667" name="adj"/>
              </a:avLst>
            </a:prstGeom>
            <a:no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txBox="1"/>
            <p:nvPr/>
          </p:nvSpPr>
          <p:spPr>
            <a:xfrm>
              <a:off x="257016" y="351303"/>
              <a:ext cx="7415922" cy="4750968"/>
            </a:xfrm>
            <a:prstGeom prst="rect">
              <a:avLst/>
            </a:prstGeom>
            <a:noFill/>
            <a:ln>
              <a:noFill/>
            </a:ln>
          </p:spPr>
          <p:txBody>
            <a:bodyPr anchorCtr="0" anchor="ctr" bIns="95250" lIns="95250" spcFirstLastPara="1" rIns="95250" wrap="square" tIns="95250">
              <a:noAutofit/>
            </a:bodyPr>
            <a:lstStyle/>
            <a:p>
              <a:pPr indent="0" lvl="0" marL="0" marR="0" rtl="0" algn="just">
                <a:lnSpc>
                  <a:spcPct val="90000"/>
                </a:lnSpc>
                <a:spcBef>
                  <a:spcPts val="0"/>
                </a:spcBef>
                <a:spcAft>
                  <a:spcPts val="0"/>
                </a:spcAft>
                <a:buClr>
                  <a:schemeClr val="lt1"/>
                </a:buClr>
                <a:buSzPts val="2500"/>
                <a:buFont typeface="Noto Sans Symbols"/>
                <a:buNone/>
              </a:pPr>
              <a:r>
                <a:rPr b="0" i="0" lang="en-US" sz="2500" u="none" cap="none" strike="noStrike">
                  <a:solidFill>
                    <a:schemeClr val="lt1"/>
                  </a:solidFill>
                  <a:latin typeface="Century Gothic"/>
                  <a:ea typeface="Century Gothic"/>
                  <a:cs typeface="Century Gothic"/>
                  <a:sym typeface="Century Gothic"/>
                </a:rPr>
                <a:t>Gadgets like computers most of the time malfunctions or breaks down and requires fixing. Challenges appears when taking the gadgets (computers) to be fixed or for maintenance. When taking this product to the repair shop, A lot of people face some challenges: They cannot be able to know when the repair shop is opened or closed, they cannot be able to know the progress of the repair. Technicians not doing their work accordingly / sharing their work inappropriately. Theft in the shop as there are no reports.</a:t>
              </a:r>
              <a:endParaRPr b="0" i="0" sz="2500" u="none" cap="none" strike="noStrike">
                <a:solidFill>
                  <a:schemeClr val="lt1"/>
                </a:solidFill>
                <a:latin typeface="Times New Roman"/>
                <a:ea typeface="Times New Roman"/>
                <a:cs typeface="Times New Roman"/>
                <a:sym typeface="Times New Roman"/>
              </a:endParaRPr>
            </a:p>
          </p:txBody>
        </p:sp>
      </p:grpSp>
      <p:sp>
        <p:nvSpPr>
          <p:cNvPr id="154" name="Google Shape;154;p2"/>
          <p:cNvSpPr/>
          <p:nvPr/>
        </p:nvSpPr>
        <p:spPr>
          <a:xfrm>
            <a:off x="9228406" y="3601329"/>
            <a:ext cx="1786597" cy="484632"/>
          </a:xfrm>
          <a:prstGeom prst="leftArrow">
            <a:avLst>
              <a:gd fmla="val 50000" name="adj1"/>
              <a:gd fmla="val 50000" name="adj2"/>
            </a:avLst>
          </a:prstGeom>
          <a:solidFill>
            <a:schemeClr val="accent1"/>
          </a:solidFill>
          <a:ln cap="flat" cmpd="sng" w="12700">
            <a:solidFill>
              <a:srgbClr val="A2211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3"/>
          <p:cNvSpPr txBox="1"/>
          <p:nvPr>
            <p:ph type="title"/>
          </p:nvPr>
        </p:nvSpPr>
        <p:spPr>
          <a:xfrm>
            <a:off x="633743" y="609599"/>
            <a:ext cx="3413156" cy="5273675"/>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US"/>
              <a:t>OBJECTIVES</a:t>
            </a:r>
            <a:endParaRPr/>
          </a:p>
        </p:txBody>
      </p:sp>
      <p:grpSp>
        <p:nvGrpSpPr>
          <p:cNvPr id="160" name="Google Shape;160;p3"/>
          <p:cNvGrpSpPr/>
          <p:nvPr/>
        </p:nvGrpSpPr>
        <p:grpSpPr>
          <a:xfrm>
            <a:off x="4419601" y="180924"/>
            <a:ext cx="7128932" cy="6676260"/>
            <a:chOff x="0" y="815"/>
            <a:chExt cx="7128932" cy="6676260"/>
          </a:xfrm>
        </p:grpSpPr>
        <p:cxnSp>
          <p:nvCxnSpPr>
            <p:cNvPr id="161" name="Google Shape;161;p3"/>
            <p:cNvCxnSpPr/>
            <p:nvPr/>
          </p:nvCxnSpPr>
          <p:spPr>
            <a:xfrm>
              <a:off x="0" y="815"/>
              <a:ext cx="7128932" cy="0"/>
            </a:xfrm>
            <a:prstGeom prst="straightConnector1">
              <a:avLst/>
            </a:prstGeom>
            <a:gradFill>
              <a:gsLst>
                <a:gs pos="0">
                  <a:srgbClr val="FB8F4B"/>
                </a:gs>
                <a:gs pos="78000">
                  <a:srgbClr val="FF7E0D"/>
                </a:gs>
                <a:gs pos="100000">
                  <a:srgbClr val="FF7E0D"/>
                </a:gs>
              </a:gsLst>
              <a:lin ang="5400000" scaled="0"/>
            </a:gradFill>
            <a:ln cap="flat" cmpd="sng" w="9525">
              <a:solidFill>
                <a:srgbClr val="FB801A"/>
              </a:solidFill>
              <a:prstDash val="solid"/>
              <a:round/>
              <a:headEnd len="sm" w="sm" type="none"/>
              <a:tailEnd len="sm" w="sm" type="none"/>
            </a:ln>
          </p:spPr>
        </p:cxnSp>
        <p:sp>
          <p:nvSpPr>
            <p:cNvPr id="162" name="Google Shape;162;p3"/>
            <p:cNvSpPr/>
            <p:nvPr/>
          </p:nvSpPr>
          <p:spPr>
            <a:xfrm>
              <a:off x="0" y="815"/>
              <a:ext cx="1425786" cy="1335252"/>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txBox="1"/>
            <p:nvPr/>
          </p:nvSpPr>
          <p:spPr>
            <a:xfrm>
              <a:off x="0" y="815"/>
              <a:ext cx="1425786" cy="1335252"/>
            </a:xfrm>
            <a:prstGeom prst="rect">
              <a:avLst/>
            </a:prstGeom>
            <a:noFill/>
            <a:ln>
              <a:noFill/>
            </a:ln>
          </p:spPr>
          <p:txBody>
            <a:bodyPr anchorCtr="0" anchor="t" bIns="232400" lIns="232400" spcFirstLastPara="1" rIns="232400" wrap="square" tIns="232400">
              <a:noAutofit/>
            </a:bodyPr>
            <a:lstStyle/>
            <a:p>
              <a:pPr indent="0" lvl="0" marL="0" marR="0" rtl="0" algn="l">
                <a:lnSpc>
                  <a:spcPct val="90000"/>
                </a:lnSpc>
                <a:spcBef>
                  <a:spcPts val="0"/>
                </a:spcBef>
                <a:spcAft>
                  <a:spcPts val="0"/>
                </a:spcAft>
                <a:buClr>
                  <a:schemeClr val="lt1"/>
                </a:buClr>
                <a:buSzPts val="6100"/>
                <a:buFont typeface="Century Gothic"/>
                <a:buNone/>
              </a:pPr>
              <a:r>
                <a:t/>
              </a:r>
              <a:endParaRPr b="0" i="0" sz="6100" u="none" cap="none" strike="noStrike">
                <a:solidFill>
                  <a:schemeClr val="lt1"/>
                </a:solidFill>
                <a:latin typeface="Century Gothic"/>
                <a:ea typeface="Century Gothic"/>
                <a:cs typeface="Century Gothic"/>
                <a:sym typeface="Century Gothic"/>
              </a:endParaRPr>
            </a:p>
          </p:txBody>
        </p:sp>
        <p:sp>
          <p:nvSpPr>
            <p:cNvPr id="164" name="Google Shape;164;p3"/>
            <p:cNvSpPr/>
            <p:nvPr/>
          </p:nvSpPr>
          <p:spPr>
            <a:xfrm>
              <a:off x="1532720" y="61449"/>
              <a:ext cx="5596211" cy="12126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txBox="1"/>
            <p:nvPr/>
          </p:nvSpPr>
          <p:spPr>
            <a:xfrm>
              <a:off x="1532720" y="61449"/>
              <a:ext cx="5596211" cy="121268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Century Gothic"/>
                <a:buNone/>
              </a:pPr>
              <a:r>
                <a:rPr b="0" i="0" lang="en-US" sz="2400" u="none" cap="none" strike="noStrike">
                  <a:solidFill>
                    <a:schemeClr val="lt1"/>
                  </a:solidFill>
                  <a:latin typeface="Century Gothic"/>
                  <a:ea typeface="Century Gothic"/>
                  <a:cs typeface="Century Gothic"/>
                  <a:sym typeface="Century Gothic"/>
                </a:rPr>
                <a:t>The system will enable customer to update his or her profile (register, login and change password).</a:t>
              </a:r>
              <a:endParaRPr b="0" i="0" sz="2400" u="none" cap="none" strike="noStrike">
                <a:solidFill>
                  <a:schemeClr val="lt1"/>
                </a:solidFill>
                <a:latin typeface="Century Gothic"/>
                <a:ea typeface="Century Gothic"/>
                <a:cs typeface="Century Gothic"/>
                <a:sym typeface="Century Gothic"/>
              </a:endParaRPr>
            </a:p>
          </p:txBody>
        </p:sp>
        <p:cxnSp>
          <p:nvCxnSpPr>
            <p:cNvPr id="166" name="Google Shape;166;p3"/>
            <p:cNvCxnSpPr/>
            <p:nvPr/>
          </p:nvCxnSpPr>
          <p:spPr>
            <a:xfrm>
              <a:off x="1425786" y="1274129"/>
              <a:ext cx="5703145" cy="0"/>
            </a:xfrm>
            <a:prstGeom prst="straightConnector1">
              <a:avLst/>
            </a:prstGeom>
            <a:solidFill>
              <a:srgbClr val="FB801A"/>
            </a:solidFill>
            <a:ln cap="flat" cmpd="sng" w="12700">
              <a:solidFill>
                <a:srgbClr val="FFCCBB"/>
              </a:solidFill>
              <a:prstDash val="solid"/>
              <a:round/>
              <a:headEnd len="sm" w="sm" type="none"/>
              <a:tailEnd len="sm" w="sm" type="none"/>
            </a:ln>
          </p:spPr>
        </p:cxnSp>
        <p:cxnSp>
          <p:nvCxnSpPr>
            <p:cNvPr id="167" name="Google Shape;167;p3"/>
            <p:cNvCxnSpPr/>
            <p:nvPr/>
          </p:nvCxnSpPr>
          <p:spPr>
            <a:xfrm>
              <a:off x="0" y="1336067"/>
              <a:ext cx="7128932" cy="0"/>
            </a:xfrm>
            <a:prstGeom prst="straightConnector1">
              <a:avLst/>
            </a:prstGeom>
            <a:gradFill>
              <a:gsLst>
                <a:gs pos="0">
                  <a:srgbClr val="EAC557"/>
                </a:gs>
                <a:gs pos="78000">
                  <a:srgbClr val="F2C32A"/>
                </a:gs>
                <a:gs pos="100000">
                  <a:srgbClr val="F2C32A"/>
                </a:gs>
              </a:gsLst>
              <a:lin ang="5400000" scaled="0"/>
            </a:gradFill>
            <a:ln cap="flat" cmpd="sng" w="9525">
              <a:solidFill>
                <a:schemeClr val="accent3"/>
              </a:solidFill>
              <a:prstDash val="solid"/>
              <a:round/>
              <a:headEnd len="sm" w="sm" type="none"/>
              <a:tailEnd len="sm" w="sm" type="none"/>
            </a:ln>
          </p:spPr>
        </p:cxnSp>
        <p:sp>
          <p:nvSpPr>
            <p:cNvPr id="168" name="Google Shape;168;p3"/>
            <p:cNvSpPr/>
            <p:nvPr/>
          </p:nvSpPr>
          <p:spPr>
            <a:xfrm>
              <a:off x="0" y="1336067"/>
              <a:ext cx="1425786" cy="1335252"/>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txBox="1"/>
            <p:nvPr/>
          </p:nvSpPr>
          <p:spPr>
            <a:xfrm>
              <a:off x="0" y="1336067"/>
              <a:ext cx="1425786" cy="1335252"/>
            </a:xfrm>
            <a:prstGeom prst="rect">
              <a:avLst/>
            </a:prstGeom>
            <a:noFill/>
            <a:ln>
              <a:noFill/>
            </a:ln>
          </p:spPr>
          <p:txBody>
            <a:bodyPr anchorCtr="0" anchor="t" bIns="232400" lIns="232400" spcFirstLastPara="1" rIns="232400" wrap="square" tIns="232400">
              <a:noAutofit/>
            </a:bodyPr>
            <a:lstStyle/>
            <a:p>
              <a:pPr indent="0" lvl="0" marL="0" marR="0" rtl="0" algn="l">
                <a:lnSpc>
                  <a:spcPct val="90000"/>
                </a:lnSpc>
                <a:spcBef>
                  <a:spcPts val="0"/>
                </a:spcBef>
                <a:spcAft>
                  <a:spcPts val="0"/>
                </a:spcAft>
                <a:buClr>
                  <a:schemeClr val="lt1"/>
                </a:buClr>
                <a:buSzPts val="6100"/>
                <a:buFont typeface="Century Gothic"/>
                <a:buNone/>
              </a:pPr>
              <a:r>
                <a:t/>
              </a:r>
              <a:endParaRPr b="0" i="0" sz="6100" u="none" cap="none" strike="noStrike">
                <a:solidFill>
                  <a:schemeClr val="lt1"/>
                </a:solidFill>
                <a:latin typeface="Century Gothic"/>
                <a:ea typeface="Century Gothic"/>
                <a:cs typeface="Century Gothic"/>
                <a:sym typeface="Century Gothic"/>
              </a:endParaRPr>
            </a:p>
          </p:txBody>
        </p:sp>
        <p:sp>
          <p:nvSpPr>
            <p:cNvPr id="170" name="Google Shape;170;p3"/>
            <p:cNvSpPr/>
            <p:nvPr/>
          </p:nvSpPr>
          <p:spPr>
            <a:xfrm>
              <a:off x="1532720" y="1396701"/>
              <a:ext cx="5596211" cy="12126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txBox="1"/>
            <p:nvPr/>
          </p:nvSpPr>
          <p:spPr>
            <a:xfrm>
              <a:off x="1532720" y="1396701"/>
              <a:ext cx="5596211" cy="121268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Century Gothic"/>
                <a:buNone/>
              </a:pPr>
              <a:r>
                <a:rPr b="0" i="0" lang="en-US" sz="2400" u="none" cap="none" strike="noStrike">
                  <a:solidFill>
                    <a:schemeClr val="lt1"/>
                  </a:solidFill>
                  <a:latin typeface="Century Gothic"/>
                  <a:ea typeface="Century Gothic"/>
                  <a:cs typeface="Century Gothic"/>
                  <a:sym typeface="Century Gothic"/>
                </a:rPr>
                <a:t>The system will enable customer to submit requests. (i.e., repair requests)</a:t>
              </a:r>
              <a:endParaRPr b="0" i="0" sz="2400" u="none" cap="none" strike="noStrike">
                <a:solidFill>
                  <a:schemeClr val="lt1"/>
                </a:solidFill>
                <a:latin typeface="Century Gothic"/>
                <a:ea typeface="Century Gothic"/>
                <a:cs typeface="Century Gothic"/>
                <a:sym typeface="Century Gothic"/>
              </a:endParaRPr>
            </a:p>
          </p:txBody>
        </p:sp>
        <p:cxnSp>
          <p:nvCxnSpPr>
            <p:cNvPr id="172" name="Google Shape;172;p3"/>
            <p:cNvCxnSpPr/>
            <p:nvPr/>
          </p:nvCxnSpPr>
          <p:spPr>
            <a:xfrm>
              <a:off x="1425786" y="2609381"/>
              <a:ext cx="5703145" cy="0"/>
            </a:xfrm>
            <a:prstGeom prst="straightConnector1">
              <a:avLst/>
            </a:prstGeom>
            <a:solidFill>
              <a:srgbClr val="FB801A"/>
            </a:solidFill>
            <a:ln cap="flat" cmpd="sng" w="12700">
              <a:solidFill>
                <a:srgbClr val="FFCCBB"/>
              </a:solidFill>
              <a:prstDash val="solid"/>
              <a:round/>
              <a:headEnd len="sm" w="sm" type="none"/>
              <a:tailEnd len="sm" w="sm" type="none"/>
            </a:ln>
          </p:spPr>
        </p:cxnSp>
        <p:cxnSp>
          <p:nvCxnSpPr>
            <p:cNvPr id="173" name="Google Shape;173;p3"/>
            <p:cNvCxnSpPr/>
            <p:nvPr/>
          </p:nvCxnSpPr>
          <p:spPr>
            <a:xfrm>
              <a:off x="0" y="2671319"/>
              <a:ext cx="7128932" cy="0"/>
            </a:xfrm>
            <a:prstGeom prst="straightConnector1">
              <a:avLst/>
            </a:prstGeom>
            <a:gradFill>
              <a:gsLst>
                <a:gs pos="0">
                  <a:srgbClr val="8DC15B"/>
                </a:gs>
                <a:gs pos="78000">
                  <a:srgbClr val="80C139"/>
                </a:gs>
                <a:gs pos="100000">
                  <a:srgbClr val="80C139"/>
                </a:gs>
              </a:gsLst>
              <a:lin ang="5400000" scaled="0"/>
            </a:gradFill>
            <a:ln cap="flat" cmpd="sng" w="9525">
              <a:solidFill>
                <a:srgbClr val="80BB41"/>
              </a:solidFill>
              <a:prstDash val="solid"/>
              <a:round/>
              <a:headEnd len="sm" w="sm" type="none"/>
              <a:tailEnd len="sm" w="sm" type="none"/>
            </a:ln>
          </p:spPr>
        </p:cxnSp>
        <p:sp>
          <p:nvSpPr>
            <p:cNvPr id="174" name="Google Shape;174;p3"/>
            <p:cNvSpPr/>
            <p:nvPr/>
          </p:nvSpPr>
          <p:spPr>
            <a:xfrm>
              <a:off x="0" y="2671319"/>
              <a:ext cx="1425786" cy="1335252"/>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txBox="1"/>
            <p:nvPr/>
          </p:nvSpPr>
          <p:spPr>
            <a:xfrm>
              <a:off x="0" y="2671319"/>
              <a:ext cx="1425786" cy="1335252"/>
            </a:xfrm>
            <a:prstGeom prst="rect">
              <a:avLst/>
            </a:prstGeom>
            <a:noFill/>
            <a:ln>
              <a:noFill/>
            </a:ln>
          </p:spPr>
          <p:txBody>
            <a:bodyPr anchorCtr="0" anchor="t" bIns="232400" lIns="232400" spcFirstLastPara="1" rIns="232400" wrap="square" tIns="232400">
              <a:noAutofit/>
            </a:bodyPr>
            <a:lstStyle/>
            <a:p>
              <a:pPr indent="0" lvl="0" marL="0" marR="0" rtl="0" algn="l">
                <a:lnSpc>
                  <a:spcPct val="90000"/>
                </a:lnSpc>
                <a:spcBef>
                  <a:spcPts val="0"/>
                </a:spcBef>
                <a:spcAft>
                  <a:spcPts val="0"/>
                </a:spcAft>
                <a:buClr>
                  <a:schemeClr val="lt1"/>
                </a:buClr>
                <a:buSzPts val="6100"/>
                <a:buFont typeface="Century Gothic"/>
                <a:buNone/>
              </a:pPr>
              <a:r>
                <a:t/>
              </a:r>
              <a:endParaRPr b="0" i="0" sz="6100" u="none" cap="none" strike="noStrike">
                <a:solidFill>
                  <a:schemeClr val="lt1"/>
                </a:solidFill>
                <a:latin typeface="Century Gothic"/>
                <a:ea typeface="Century Gothic"/>
                <a:cs typeface="Century Gothic"/>
                <a:sym typeface="Century Gothic"/>
              </a:endParaRPr>
            </a:p>
          </p:txBody>
        </p:sp>
        <p:sp>
          <p:nvSpPr>
            <p:cNvPr id="176" name="Google Shape;176;p3"/>
            <p:cNvSpPr/>
            <p:nvPr/>
          </p:nvSpPr>
          <p:spPr>
            <a:xfrm>
              <a:off x="1532720" y="2738082"/>
              <a:ext cx="5308846" cy="96743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txBox="1"/>
            <p:nvPr/>
          </p:nvSpPr>
          <p:spPr>
            <a:xfrm>
              <a:off x="1532720" y="2738082"/>
              <a:ext cx="5308846" cy="96743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Century Gothic"/>
                <a:buNone/>
              </a:pPr>
              <a:r>
                <a:rPr b="0" i="0" lang="en-US" sz="2400" u="none" cap="none" strike="noStrike">
                  <a:solidFill>
                    <a:schemeClr val="lt1"/>
                  </a:solidFill>
                  <a:latin typeface="Century Gothic"/>
                  <a:ea typeface="Century Gothic"/>
                  <a:cs typeface="Century Gothic"/>
                  <a:sym typeface="Century Gothic"/>
                </a:rPr>
                <a:t>The system will enable customer to see service status (track repair).</a:t>
              </a:r>
              <a:endParaRPr b="0" i="0" sz="2400" u="none" cap="none" strike="noStrike">
                <a:solidFill>
                  <a:schemeClr val="lt1"/>
                </a:solidFill>
                <a:latin typeface="Century Gothic"/>
                <a:ea typeface="Century Gothic"/>
                <a:cs typeface="Century Gothic"/>
                <a:sym typeface="Century Gothic"/>
              </a:endParaRPr>
            </a:p>
          </p:txBody>
        </p:sp>
        <p:cxnSp>
          <p:nvCxnSpPr>
            <p:cNvPr id="178" name="Google Shape;178;p3"/>
            <p:cNvCxnSpPr/>
            <p:nvPr/>
          </p:nvCxnSpPr>
          <p:spPr>
            <a:xfrm>
              <a:off x="1425786" y="3705512"/>
              <a:ext cx="5703145" cy="0"/>
            </a:xfrm>
            <a:prstGeom prst="straightConnector1">
              <a:avLst/>
            </a:prstGeom>
            <a:solidFill>
              <a:srgbClr val="FB801A"/>
            </a:solidFill>
            <a:ln cap="flat" cmpd="sng" w="12700">
              <a:solidFill>
                <a:srgbClr val="FFCCBB"/>
              </a:solidFill>
              <a:prstDash val="solid"/>
              <a:round/>
              <a:headEnd len="sm" w="sm" type="none"/>
              <a:tailEnd len="sm" w="sm" type="none"/>
            </a:ln>
          </p:spPr>
        </p:cxnSp>
        <p:cxnSp>
          <p:nvCxnSpPr>
            <p:cNvPr id="179" name="Google Shape;179;p3"/>
            <p:cNvCxnSpPr/>
            <p:nvPr/>
          </p:nvCxnSpPr>
          <p:spPr>
            <a:xfrm>
              <a:off x="0" y="4006571"/>
              <a:ext cx="7128932" cy="0"/>
            </a:xfrm>
            <a:prstGeom prst="straightConnector1">
              <a:avLst/>
            </a:prstGeom>
            <a:gradFill>
              <a:gsLst>
                <a:gs pos="0">
                  <a:srgbClr val="51CAAE"/>
                </a:gs>
                <a:gs pos="78000">
                  <a:srgbClr val="27CDAA"/>
                </a:gs>
                <a:gs pos="100000">
                  <a:srgbClr val="27CDAA"/>
                </a:gs>
              </a:gsLst>
              <a:lin ang="5400000" scaled="0"/>
            </a:gradFill>
            <a:ln cap="flat" cmpd="sng" w="9525">
              <a:solidFill>
                <a:srgbClr val="30C6A7"/>
              </a:solidFill>
              <a:prstDash val="solid"/>
              <a:round/>
              <a:headEnd len="sm" w="sm" type="none"/>
              <a:tailEnd len="sm" w="sm" type="none"/>
            </a:ln>
          </p:spPr>
        </p:cxnSp>
        <p:sp>
          <p:nvSpPr>
            <p:cNvPr id="180" name="Google Shape;180;p3"/>
            <p:cNvSpPr/>
            <p:nvPr/>
          </p:nvSpPr>
          <p:spPr>
            <a:xfrm>
              <a:off x="0" y="4006571"/>
              <a:ext cx="1425786" cy="1335252"/>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txBox="1"/>
            <p:nvPr/>
          </p:nvSpPr>
          <p:spPr>
            <a:xfrm>
              <a:off x="0" y="4006571"/>
              <a:ext cx="1425786" cy="1335252"/>
            </a:xfrm>
            <a:prstGeom prst="rect">
              <a:avLst/>
            </a:prstGeom>
            <a:noFill/>
            <a:ln>
              <a:noFill/>
            </a:ln>
          </p:spPr>
          <p:txBody>
            <a:bodyPr anchorCtr="0" anchor="t" bIns="232400" lIns="232400" spcFirstLastPara="1" rIns="232400" wrap="square" tIns="232400">
              <a:noAutofit/>
            </a:bodyPr>
            <a:lstStyle/>
            <a:p>
              <a:pPr indent="0" lvl="0" marL="0" marR="0" rtl="0" algn="l">
                <a:lnSpc>
                  <a:spcPct val="90000"/>
                </a:lnSpc>
                <a:spcBef>
                  <a:spcPts val="0"/>
                </a:spcBef>
                <a:spcAft>
                  <a:spcPts val="0"/>
                </a:spcAft>
                <a:buClr>
                  <a:schemeClr val="lt1"/>
                </a:buClr>
                <a:buSzPts val="6100"/>
                <a:buFont typeface="Century Gothic"/>
                <a:buNone/>
              </a:pPr>
              <a:r>
                <a:t/>
              </a:r>
              <a:endParaRPr b="0" i="0" sz="6100" u="none" cap="none" strike="noStrike">
                <a:solidFill>
                  <a:schemeClr val="lt1"/>
                </a:solidFill>
                <a:latin typeface="Century Gothic"/>
                <a:ea typeface="Century Gothic"/>
                <a:cs typeface="Century Gothic"/>
                <a:sym typeface="Century Gothic"/>
              </a:endParaRPr>
            </a:p>
          </p:txBody>
        </p:sp>
        <p:sp>
          <p:nvSpPr>
            <p:cNvPr id="182" name="Google Shape;182;p3"/>
            <p:cNvSpPr/>
            <p:nvPr/>
          </p:nvSpPr>
          <p:spPr>
            <a:xfrm>
              <a:off x="1532720" y="4067205"/>
              <a:ext cx="5596211" cy="12126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txBox="1"/>
            <p:nvPr/>
          </p:nvSpPr>
          <p:spPr>
            <a:xfrm>
              <a:off x="1532720" y="4067205"/>
              <a:ext cx="5596211" cy="121268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Century Gothic"/>
                <a:buNone/>
              </a:pPr>
              <a:r>
                <a:rPr b="0" i="0" lang="en-US" sz="2400" u="none" cap="none" strike="noStrike">
                  <a:solidFill>
                    <a:schemeClr val="lt1"/>
                  </a:solidFill>
                  <a:latin typeface="Century Gothic"/>
                  <a:ea typeface="Century Gothic"/>
                  <a:cs typeface="Century Gothic"/>
                  <a:sym typeface="Century Gothic"/>
                </a:rPr>
                <a:t>The admin(technician) will be able to assign work order requests to different technicians.</a:t>
              </a:r>
              <a:endParaRPr b="0" i="0" sz="2400" u="none" cap="none" strike="noStrike">
                <a:solidFill>
                  <a:schemeClr val="lt1"/>
                </a:solidFill>
                <a:latin typeface="Century Gothic"/>
                <a:ea typeface="Century Gothic"/>
                <a:cs typeface="Century Gothic"/>
                <a:sym typeface="Century Gothic"/>
              </a:endParaRPr>
            </a:p>
          </p:txBody>
        </p:sp>
        <p:cxnSp>
          <p:nvCxnSpPr>
            <p:cNvPr id="184" name="Google Shape;184;p3"/>
            <p:cNvCxnSpPr/>
            <p:nvPr/>
          </p:nvCxnSpPr>
          <p:spPr>
            <a:xfrm>
              <a:off x="1425786" y="5279885"/>
              <a:ext cx="5703145" cy="0"/>
            </a:xfrm>
            <a:prstGeom prst="straightConnector1">
              <a:avLst/>
            </a:prstGeom>
            <a:solidFill>
              <a:srgbClr val="FB801A"/>
            </a:solidFill>
            <a:ln cap="flat" cmpd="sng" w="12700">
              <a:solidFill>
                <a:srgbClr val="FFCCBB"/>
              </a:solidFill>
              <a:prstDash val="solid"/>
              <a:round/>
              <a:headEnd len="sm" w="sm" type="none"/>
              <a:tailEnd len="sm" w="sm" type="none"/>
            </a:ln>
          </p:spPr>
        </p:cxnSp>
        <p:cxnSp>
          <p:nvCxnSpPr>
            <p:cNvPr id="185" name="Google Shape;185;p3"/>
            <p:cNvCxnSpPr/>
            <p:nvPr/>
          </p:nvCxnSpPr>
          <p:spPr>
            <a:xfrm>
              <a:off x="0" y="5341823"/>
              <a:ext cx="7128932" cy="0"/>
            </a:xfrm>
            <a:prstGeom prst="straightConnector1">
              <a:avLst/>
            </a:prstGeom>
            <a:gradFill>
              <a:gsLst>
                <a:gs pos="0">
                  <a:srgbClr val="63A4DF"/>
                </a:gs>
                <a:gs pos="78000">
                  <a:srgbClr val="409BE2"/>
                </a:gs>
                <a:gs pos="100000">
                  <a:srgbClr val="409BE2"/>
                </a:gs>
              </a:gsLst>
              <a:lin ang="5400000" scaled="0"/>
            </a:gradFill>
            <a:ln cap="flat" cmpd="sng" w="9525">
              <a:solidFill>
                <a:srgbClr val="499BDB"/>
              </a:solidFill>
              <a:prstDash val="solid"/>
              <a:round/>
              <a:headEnd len="sm" w="sm" type="none"/>
              <a:tailEnd len="sm" w="sm" type="none"/>
            </a:ln>
          </p:spPr>
        </p:cxnSp>
        <p:sp>
          <p:nvSpPr>
            <p:cNvPr id="186" name="Google Shape;186;p3"/>
            <p:cNvSpPr/>
            <p:nvPr/>
          </p:nvSpPr>
          <p:spPr>
            <a:xfrm>
              <a:off x="0" y="5341823"/>
              <a:ext cx="1425786" cy="1335252"/>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txBox="1"/>
            <p:nvPr/>
          </p:nvSpPr>
          <p:spPr>
            <a:xfrm>
              <a:off x="0" y="5341823"/>
              <a:ext cx="1425786" cy="1335252"/>
            </a:xfrm>
            <a:prstGeom prst="rect">
              <a:avLst/>
            </a:prstGeom>
            <a:noFill/>
            <a:ln>
              <a:noFill/>
            </a:ln>
          </p:spPr>
          <p:txBody>
            <a:bodyPr anchorCtr="0" anchor="t" bIns="232400" lIns="232400" spcFirstLastPara="1" rIns="232400" wrap="square" tIns="232400">
              <a:noAutofit/>
            </a:bodyPr>
            <a:lstStyle/>
            <a:p>
              <a:pPr indent="0" lvl="0" marL="0" marR="0" rtl="0" algn="l">
                <a:lnSpc>
                  <a:spcPct val="90000"/>
                </a:lnSpc>
                <a:spcBef>
                  <a:spcPts val="0"/>
                </a:spcBef>
                <a:spcAft>
                  <a:spcPts val="0"/>
                </a:spcAft>
                <a:buClr>
                  <a:schemeClr val="lt1"/>
                </a:buClr>
                <a:buSzPts val="6100"/>
                <a:buFont typeface="Century Gothic"/>
                <a:buNone/>
              </a:pPr>
              <a:r>
                <a:t/>
              </a:r>
              <a:endParaRPr b="0" i="0" sz="6100" u="none" cap="none" strike="noStrike">
                <a:solidFill>
                  <a:schemeClr val="lt1"/>
                </a:solidFill>
                <a:latin typeface="Century Gothic"/>
                <a:ea typeface="Century Gothic"/>
                <a:cs typeface="Century Gothic"/>
                <a:sym typeface="Century Gothic"/>
              </a:endParaRPr>
            </a:p>
          </p:txBody>
        </p:sp>
        <p:sp>
          <p:nvSpPr>
            <p:cNvPr id="188" name="Google Shape;188;p3"/>
            <p:cNvSpPr/>
            <p:nvPr/>
          </p:nvSpPr>
          <p:spPr>
            <a:xfrm>
              <a:off x="1532720" y="5402457"/>
              <a:ext cx="5596211" cy="12126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txBox="1"/>
            <p:nvPr/>
          </p:nvSpPr>
          <p:spPr>
            <a:xfrm>
              <a:off x="1532720" y="5402457"/>
              <a:ext cx="5596211" cy="121268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chemeClr val="lt1"/>
                </a:buClr>
                <a:buSzPts val="2400"/>
                <a:buFont typeface="Century Gothic"/>
                <a:buNone/>
              </a:pPr>
              <a:r>
                <a:rPr b="0" i="0" lang="en-US" sz="2400" u="none" cap="none" strike="noStrike">
                  <a:solidFill>
                    <a:schemeClr val="lt1"/>
                  </a:solidFill>
                  <a:latin typeface="Century Gothic"/>
                  <a:ea typeface="Century Gothic"/>
                  <a:cs typeface="Century Gothic"/>
                  <a:sym typeface="Century Gothic"/>
                </a:rPr>
                <a:t> The System will generate reports (sell and work reports) through the side of the admin..</a:t>
              </a:r>
              <a:endParaRPr/>
            </a:p>
          </p:txBody>
        </p:sp>
        <p:cxnSp>
          <p:nvCxnSpPr>
            <p:cNvPr id="190" name="Google Shape;190;p3"/>
            <p:cNvCxnSpPr/>
            <p:nvPr/>
          </p:nvCxnSpPr>
          <p:spPr>
            <a:xfrm>
              <a:off x="1425786" y="6615137"/>
              <a:ext cx="5703145" cy="0"/>
            </a:xfrm>
            <a:prstGeom prst="straightConnector1">
              <a:avLst/>
            </a:prstGeom>
            <a:solidFill>
              <a:srgbClr val="FB801A"/>
            </a:solidFill>
            <a:ln cap="flat" cmpd="sng" w="12700">
              <a:solidFill>
                <a:srgbClr val="FFCCBB"/>
              </a:solidFill>
              <a:prstDash val="solid"/>
              <a:round/>
              <a:headEnd len="sm" w="sm" type="none"/>
              <a:tailEnd len="sm" w="sm" type="none"/>
            </a:ln>
          </p:spPr>
        </p:cxn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4" name="Shape 194"/>
        <p:cNvGrpSpPr/>
        <p:nvPr/>
      </p:nvGrpSpPr>
      <p:grpSpPr>
        <a:xfrm>
          <a:off x="0" y="0"/>
          <a:ext cx="0" cy="0"/>
          <a:chOff x="0" y="0"/>
          <a:chExt cx="0" cy="0"/>
        </a:xfrm>
      </p:grpSpPr>
      <p:sp>
        <p:nvSpPr>
          <p:cNvPr id="195" name="Google Shape;195;p4"/>
          <p:cNvSpPr txBox="1"/>
          <p:nvPr>
            <p:ph type="title"/>
          </p:nvPr>
        </p:nvSpPr>
        <p:spPr>
          <a:xfrm>
            <a:off x="633743" y="609599"/>
            <a:ext cx="3413156" cy="5273675"/>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US"/>
              <a:t>GAPS FROM EXISTING SYSTEMS</a:t>
            </a:r>
            <a:endParaRPr/>
          </a:p>
        </p:txBody>
      </p:sp>
      <p:grpSp>
        <p:nvGrpSpPr>
          <p:cNvPr id="196" name="Google Shape;196;p4"/>
          <p:cNvGrpSpPr/>
          <p:nvPr/>
        </p:nvGrpSpPr>
        <p:grpSpPr>
          <a:xfrm>
            <a:off x="4184073" y="709683"/>
            <a:ext cx="7364459" cy="5843516"/>
            <a:chOff x="0" y="0"/>
            <a:chExt cx="7364459" cy="5843516"/>
          </a:xfrm>
        </p:grpSpPr>
        <p:cxnSp>
          <p:nvCxnSpPr>
            <p:cNvPr id="197" name="Google Shape;197;p4"/>
            <p:cNvCxnSpPr/>
            <p:nvPr/>
          </p:nvCxnSpPr>
          <p:spPr>
            <a:xfrm>
              <a:off x="0" y="0"/>
              <a:ext cx="7364459" cy="0"/>
            </a:xfrm>
            <a:prstGeom prst="straightConnector1">
              <a:avLst/>
            </a:prstGeom>
            <a:gradFill>
              <a:gsLst>
                <a:gs pos="0">
                  <a:srgbClr val="FB8F4B"/>
                </a:gs>
                <a:gs pos="78000">
                  <a:srgbClr val="FF7E0D"/>
                </a:gs>
                <a:gs pos="100000">
                  <a:srgbClr val="FF7E0D"/>
                </a:gs>
              </a:gsLst>
              <a:lin ang="5400000" scaled="0"/>
            </a:gradFill>
            <a:ln cap="flat" cmpd="sng" w="9525">
              <a:solidFill>
                <a:srgbClr val="FB801A"/>
              </a:solidFill>
              <a:prstDash val="solid"/>
              <a:round/>
              <a:headEnd len="sm" w="sm" type="none"/>
              <a:tailEnd len="sm" w="sm" type="none"/>
            </a:ln>
          </p:spPr>
        </p:cxnSp>
        <p:sp>
          <p:nvSpPr>
            <p:cNvPr id="198" name="Google Shape;198;p4"/>
            <p:cNvSpPr/>
            <p:nvPr/>
          </p:nvSpPr>
          <p:spPr>
            <a:xfrm>
              <a:off x="0" y="0"/>
              <a:ext cx="7364459" cy="146087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txBox="1"/>
            <p:nvPr/>
          </p:nvSpPr>
          <p:spPr>
            <a:xfrm>
              <a:off x="0" y="0"/>
              <a:ext cx="7364459" cy="146087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Century Gothic"/>
                <a:buNone/>
              </a:pPr>
              <a:r>
                <a:rPr b="0" i="0" lang="en-US" sz="2200" u="none" cap="none" strike="noStrike">
                  <a:solidFill>
                    <a:schemeClr val="lt1"/>
                  </a:solidFill>
                  <a:latin typeface="Century Gothic"/>
                  <a:ea typeface="Century Gothic"/>
                  <a:cs typeface="Century Gothic"/>
                  <a:sym typeface="Century Gothic"/>
                </a:rPr>
                <a:t>The previous system do not have reminders examples when the customers are supposed to pick their pcs and reminders  on technician that a particular pc should be fixed and on new incoming pcs</a:t>
              </a:r>
              <a:endParaRPr/>
            </a:p>
          </p:txBody>
        </p:sp>
        <p:cxnSp>
          <p:nvCxnSpPr>
            <p:cNvPr id="200" name="Google Shape;200;p4"/>
            <p:cNvCxnSpPr/>
            <p:nvPr/>
          </p:nvCxnSpPr>
          <p:spPr>
            <a:xfrm>
              <a:off x="0" y="1460879"/>
              <a:ext cx="7364459" cy="0"/>
            </a:xfrm>
            <a:prstGeom prst="straightConnector1">
              <a:avLst/>
            </a:prstGeom>
            <a:gradFill>
              <a:gsLst>
                <a:gs pos="0">
                  <a:srgbClr val="EAC557"/>
                </a:gs>
                <a:gs pos="78000">
                  <a:srgbClr val="F2C32A"/>
                </a:gs>
                <a:gs pos="100000">
                  <a:srgbClr val="F2C32A"/>
                </a:gs>
              </a:gsLst>
              <a:lin ang="5400000" scaled="0"/>
            </a:gradFill>
            <a:ln cap="flat" cmpd="sng" w="9525">
              <a:solidFill>
                <a:schemeClr val="accent3"/>
              </a:solidFill>
              <a:prstDash val="solid"/>
              <a:round/>
              <a:headEnd len="sm" w="sm" type="none"/>
              <a:tailEnd len="sm" w="sm" type="none"/>
            </a:ln>
          </p:spPr>
        </p:cxnSp>
        <p:sp>
          <p:nvSpPr>
            <p:cNvPr id="201" name="Google Shape;201;p4"/>
            <p:cNvSpPr/>
            <p:nvPr/>
          </p:nvSpPr>
          <p:spPr>
            <a:xfrm>
              <a:off x="0" y="1460879"/>
              <a:ext cx="7364459" cy="146087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txBox="1"/>
            <p:nvPr/>
          </p:nvSpPr>
          <p:spPr>
            <a:xfrm>
              <a:off x="0" y="1460879"/>
              <a:ext cx="7364459" cy="146087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Century Gothic"/>
                <a:buNone/>
              </a:pPr>
              <a:r>
                <a:rPr b="0" i="0" lang="en-US" sz="2200" u="none" cap="none" strike="noStrike">
                  <a:solidFill>
                    <a:schemeClr val="lt1"/>
                  </a:solidFill>
                  <a:latin typeface="Century Gothic"/>
                  <a:ea typeface="Century Gothic"/>
                  <a:cs typeface="Century Gothic"/>
                  <a:sym typeface="Century Gothic"/>
                </a:rPr>
                <a:t>Customers will be able  to track their computer repairs from the system. </a:t>
              </a:r>
              <a:endParaRPr/>
            </a:p>
          </p:txBody>
        </p:sp>
        <p:cxnSp>
          <p:nvCxnSpPr>
            <p:cNvPr id="203" name="Google Shape;203;p4"/>
            <p:cNvCxnSpPr/>
            <p:nvPr/>
          </p:nvCxnSpPr>
          <p:spPr>
            <a:xfrm>
              <a:off x="0" y="2921758"/>
              <a:ext cx="7364459" cy="0"/>
            </a:xfrm>
            <a:prstGeom prst="straightConnector1">
              <a:avLst/>
            </a:prstGeom>
            <a:gradFill>
              <a:gsLst>
                <a:gs pos="0">
                  <a:srgbClr val="8DC15B"/>
                </a:gs>
                <a:gs pos="78000">
                  <a:srgbClr val="80C139"/>
                </a:gs>
                <a:gs pos="100000">
                  <a:srgbClr val="80C139"/>
                </a:gs>
              </a:gsLst>
              <a:lin ang="5400000" scaled="0"/>
            </a:gradFill>
            <a:ln cap="flat" cmpd="sng" w="9525">
              <a:solidFill>
                <a:srgbClr val="80BB41"/>
              </a:solidFill>
              <a:prstDash val="solid"/>
              <a:round/>
              <a:headEnd len="sm" w="sm" type="none"/>
              <a:tailEnd len="sm" w="sm" type="none"/>
            </a:ln>
          </p:spPr>
        </p:cxnSp>
        <p:sp>
          <p:nvSpPr>
            <p:cNvPr id="204" name="Google Shape;204;p4"/>
            <p:cNvSpPr/>
            <p:nvPr/>
          </p:nvSpPr>
          <p:spPr>
            <a:xfrm>
              <a:off x="0" y="2921758"/>
              <a:ext cx="7364459" cy="146087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txBox="1"/>
            <p:nvPr/>
          </p:nvSpPr>
          <p:spPr>
            <a:xfrm>
              <a:off x="0" y="2921758"/>
              <a:ext cx="7364459" cy="146087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Century Gothic"/>
                <a:buNone/>
              </a:pPr>
              <a:r>
                <a:rPr b="0" i="0" lang="en-US" sz="2200" u="none" cap="none" strike="noStrike">
                  <a:solidFill>
                    <a:schemeClr val="lt1"/>
                  </a:solidFill>
                  <a:latin typeface="Century Gothic"/>
                  <a:ea typeface="Century Gothic"/>
                  <a:cs typeface="Century Gothic"/>
                  <a:sym typeface="Century Gothic"/>
                </a:rPr>
                <a:t>Alert on a new computer brought to be fixed to the technicians </a:t>
              </a:r>
              <a:endParaRPr/>
            </a:p>
          </p:txBody>
        </p:sp>
        <p:cxnSp>
          <p:nvCxnSpPr>
            <p:cNvPr id="206" name="Google Shape;206;p4"/>
            <p:cNvCxnSpPr/>
            <p:nvPr/>
          </p:nvCxnSpPr>
          <p:spPr>
            <a:xfrm>
              <a:off x="0" y="4382637"/>
              <a:ext cx="7364459" cy="0"/>
            </a:xfrm>
            <a:prstGeom prst="straightConnector1">
              <a:avLst/>
            </a:prstGeom>
            <a:gradFill>
              <a:gsLst>
                <a:gs pos="0">
                  <a:srgbClr val="51CAAE"/>
                </a:gs>
                <a:gs pos="78000">
                  <a:srgbClr val="27CDAA"/>
                </a:gs>
                <a:gs pos="100000">
                  <a:srgbClr val="27CDAA"/>
                </a:gs>
              </a:gsLst>
              <a:lin ang="5400000" scaled="0"/>
            </a:gradFill>
            <a:ln cap="flat" cmpd="sng" w="9525">
              <a:solidFill>
                <a:srgbClr val="30C6A7"/>
              </a:solidFill>
              <a:prstDash val="solid"/>
              <a:round/>
              <a:headEnd len="sm" w="sm" type="none"/>
              <a:tailEnd len="sm" w="sm" type="none"/>
            </a:ln>
          </p:spPr>
        </p:cxnSp>
        <p:sp>
          <p:nvSpPr>
            <p:cNvPr id="207" name="Google Shape;207;p4"/>
            <p:cNvSpPr/>
            <p:nvPr/>
          </p:nvSpPr>
          <p:spPr>
            <a:xfrm>
              <a:off x="0" y="4382637"/>
              <a:ext cx="7364459" cy="146087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txBox="1"/>
            <p:nvPr/>
          </p:nvSpPr>
          <p:spPr>
            <a:xfrm>
              <a:off x="0" y="4382637"/>
              <a:ext cx="7364459" cy="146087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Century Gothic"/>
                <a:buNone/>
              </a:pPr>
              <a:r>
                <a:rPr b="0" i="0" lang="en-US" sz="2200" u="none" cap="none" strike="noStrike">
                  <a:solidFill>
                    <a:schemeClr val="lt1"/>
                  </a:solidFill>
                  <a:latin typeface="Century Gothic"/>
                  <a:ea typeface="Century Gothic"/>
                  <a:cs typeface="Century Gothic"/>
                  <a:sym typeface="Century Gothic"/>
                </a:rPr>
                <a:t>Notifications to the admin when a particular repair or sell is done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2" name="Shape 212"/>
        <p:cNvGrpSpPr/>
        <p:nvPr/>
      </p:nvGrpSpPr>
      <p:grpSpPr>
        <a:xfrm>
          <a:off x="0" y="0"/>
          <a:ext cx="0" cy="0"/>
          <a:chOff x="0" y="0"/>
          <a:chExt cx="0" cy="0"/>
        </a:xfrm>
      </p:grpSpPr>
      <p:sp>
        <p:nvSpPr>
          <p:cNvPr id="213" name="Google Shape;213;p5"/>
          <p:cNvSpPr txBox="1"/>
          <p:nvPr>
            <p:ph type="title"/>
          </p:nvPr>
        </p:nvSpPr>
        <p:spPr>
          <a:xfrm>
            <a:off x="633743" y="609599"/>
            <a:ext cx="3413156" cy="5273675"/>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2400"/>
              <a:buFont typeface="Century Gothic"/>
              <a:buNone/>
            </a:pPr>
            <a:r>
              <a:rPr lang="en-US" sz="2400"/>
              <a:t>FUNCTIONAL</a:t>
            </a:r>
            <a:r>
              <a:rPr lang="en-US"/>
              <a:t> REQUIREMENTS</a:t>
            </a:r>
            <a:endParaRPr/>
          </a:p>
        </p:txBody>
      </p:sp>
      <p:sp>
        <p:nvSpPr>
          <p:cNvPr id="214" name="Google Shape;214;p5"/>
          <p:cNvSpPr txBox="1"/>
          <p:nvPr>
            <p:ph idx="1" type="body"/>
          </p:nvPr>
        </p:nvSpPr>
        <p:spPr>
          <a:xfrm>
            <a:off x="4359965" y="-159026"/>
            <a:ext cx="7832035" cy="6877877"/>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rgbClr val="000000"/>
              </a:buClr>
              <a:buSzPts val="2400"/>
              <a:buChar char="•"/>
            </a:pPr>
            <a:r>
              <a:rPr b="0" i="0" lang="en-US" sz="2400" u="none" strike="noStrike">
                <a:solidFill>
                  <a:srgbClr val="000000"/>
                </a:solidFill>
                <a:latin typeface="Calibri"/>
                <a:ea typeface="Calibri"/>
                <a:cs typeface="Calibri"/>
                <a:sym typeface="Calibri"/>
              </a:rPr>
              <a:t>The site will allow the customers to register into the system and to be able to allow admin to log into the system.</a:t>
            </a:r>
            <a:endParaRPr b="0" sz="2400"/>
          </a:p>
          <a:p>
            <a:pPr indent="-228600" lvl="0" marL="228600" rtl="0" algn="just">
              <a:lnSpc>
                <a:spcPct val="90000"/>
              </a:lnSpc>
              <a:spcBef>
                <a:spcPts val="1000"/>
              </a:spcBef>
              <a:spcAft>
                <a:spcPts val="0"/>
              </a:spcAft>
              <a:buClr>
                <a:srgbClr val="000000"/>
              </a:buClr>
              <a:buSzPts val="2400"/>
              <a:buChar char="•"/>
            </a:pPr>
            <a:r>
              <a:rPr b="0" i="0" lang="en-US" sz="2400" u="none" strike="noStrike">
                <a:solidFill>
                  <a:srgbClr val="000000"/>
                </a:solidFill>
                <a:latin typeface="Calibri"/>
                <a:ea typeface="Calibri"/>
                <a:cs typeface="Calibri"/>
                <a:sym typeface="Calibri"/>
              </a:rPr>
              <a:t>The system only allows admin to update the system.</a:t>
            </a:r>
            <a:endParaRPr b="0" sz="2400"/>
          </a:p>
          <a:p>
            <a:pPr indent="-228600" lvl="0" marL="228600" rtl="0" algn="just">
              <a:lnSpc>
                <a:spcPct val="90000"/>
              </a:lnSpc>
              <a:spcBef>
                <a:spcPts val="1000"/>
              </a:spcBef>
              <a:spcAft>
                <a:spcPts val="0"/>
              </a:spcAft>
              <a:buClr>
                <a:srgbClr val="000000"/>
              </a:buClr>
              <a:buSzPts val="2400"/>
              <a:buChar char="•"/>
            </a:pPr>
            <a:r>
              <a:rPr b="0" i="0" lang="en-US" sz="2400" u="none" strike="noStrike">
                <a:solidFill>
                  <a:srgbClr val="000000"/>
                </a:solidFill>
                <a:latin typeface="Calibri"/>
                <a:ea typeface="Calibri"/>
                <a:cs typeface="Calibri"/>
                <a:sym typeface="Calibri"/>
              </a:rPr>
              <a:t>The system can print reports.</a:t>
            </a:r>
            <a:endParaRPr b="0" sz="2400"/>
          </a:p>
          <a:p>
            <a:pPr indent="-228600" lvl="0" marL="228600" rtl="0" algn="just">
              <a:lnSpc>
                <a:spcPct val="90000"/>
              </a:lnSpc>
              <a:spcBef>
                <a:spcPts val="1000"/>
              </a:spcBef>
              <a:spcAft>
                <a:spcPts val="0"/>
              </a:spcAft>
              <a:buClr>
                <a:srgbClr val="000000"/>
              </a:buClr>
              <a:buSzPts val="2400"/>
              <a:buChar char="•"/>
            </a:pPr>
            <a:r>
              <a:rPr b="0" i="0" lang="en-US" sz="2400" u="none" strike="noStrike">
                <a:solidFill>
                  <a:srgbClr val="000000"/>
                </a:solidFill>
                <a:latin typeface="Calibri"/>
                <a:ea typeface="Calibri"/>
                <a:cs typeface="Calibri"/>
                <a:sym typeface="Calibri"/>
              </a:rPr>
              <a:t>The system can log out from both sides (the admin side and the customer side).</a:t>
            </a:r>
            <a:endParaRPr b="0" sz="2400"/>
          </a:p>
          <a:p>
            <a:pPr indent="-228600" lvl="0" marL="228600" rtl="0" algn="l">
              <a:lnSpc>
                <a:spcPct val="90000"/>
              </a:lnSpc>
              <a:spcBef>
                <a:spcPts val="2000"/>
              </a:spcBef>
              <a:spcAft>
                <a:spcPts val="0"/>
              </a:spcAft>
              <a:buClr>
                <a:schemeClr val="lt1"/>
              </a:buClr>
              <a:buSzPts val="2400"/>
              <a:buChar char="•"/>
            </a:pPr>
            <a:br>
              <a:rPr lang="en-US" sz="2400"/>
            </a:b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8" name="Shape 218"/>
        <p:cNvGrpSpPr/>
        <p:nvPr/>
      </p:nvGrpSpPr>
      <p:grpSpPr>
        <a:xfrm>
          <a:off x="0" y="0"/>
          <a:ext cx="0" cy="0"/>
          <a:chOff x="0" y="0"/>
          <a:chExt cx="0" cy="0"/>
        </a:xfrm>
      </p:grpSpPr>
      <p:sp>
        <p:nvSpPr>
          <p:cNvPr id="219" name="Google Shape;219;p6"/>
          <p:cNvSpPr txBox="1"/>
          <p:nvPr>
            <p:ph type="title"/>
          </p:nvPr>
        </p:nvSpPr>
        <p:spPr>
          <a:xfrm>
            <a:off x="861791" y="835383"/>
            <a:ext cx="3382832" cy="3499549"/>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200"/>
              <a:buFont typeface="Century Gothic"/>
              <a:buNone/>
            </a:pPr>
            <a:r>
              <a:rPr lang="en-US" sz="4200"/>
              <a:t>USE CASE DIAGRAM</a:t>
            </a:r>
            <a:endParaRPr/>
          </a:p>
        </p:txBody>
      </p:sp>
      <p:pic>
        <p:nvPicPr>
          <p:cNvPr descr="C:\Users\18s01acs027\Downloads\Blank diagram.jpeg" id="220" name="Google Shape;220;p6"/>
          <p:cNvPicPr preferRelativeResize="0"/>
          <p:nvPr/>
        </p:nvPicPr>
        <p:blipFill rotWithShape="1">
          <a:blip r:embed="rId4">
            <a:alphaModFix/>
          </a:blip>
          <a:srcRect b="4503" l="0" r="-1" t="475"/>
          <a:stretch/>
        </p:blipFill>
        <p:spPr>
          <a:xfrm>
            <a:off x="3151163" y="10"/>
            <a:ext cx="9040838" cy="685799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19"/>
                                        </p:tgtEl>
                                        <p:attrNameLst>
                                          <p:attrName>style.visibility</p:attrName>
                                        </p:attrNameLst>
                                      </p:cBhvr>
                                      <p:to>
                                        <p:strVal val="visible"/>
                                      </p:to>
                                    </p:set>
                                    <p:animEffect filter="fade" transition="in">
                                      <p:cBhvr>
                                        <p:cTn dur="700"/>
                                        <p:tgtEl>
                                          <p:spTgt spid="2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4" name="Shape 224"/>
        <p:cNvGrpSpPr/>
        <p:nvPr/>
      </p:nvGrpSpPr>
      <p:grpSpPr>
        <a:xfrm>
          <a:off x="0" y="0"/>
          <a:ext cx="0" cy="0"/>
          <a:chOff x="0" y="0"/>
          <a:chExt cx="0" cy="0"/>
        </a:xfrm>
      </p:grpSpPr>
      <p:sp>
        <p:nvSpPr>
          <p:cNvPr id="225" name="Google Shape;225;p7"/>
          <p:cNvSpPr txBox="1"/>
          <p:nvPr>
            <p:ph type="title"/>
          </p:nvPr>
        </p:nvSpPr>
        <p:spPr>
          <a:xfrm>
            <a:off x="1370693" y="4435229"/>
            <a:ext cx="9440034" cy="1059644"/>
          </a:xfrm>
          <a:prstGeom prst="rect">
            <a:avLst/>
          </a:prstGeom>
          <a:noFill/>
          <a:ln>
            <a:noFill/>
          </a:ln>
        </p:spPr>
        <p:txBody>
          <a:bodyPr anchorCtr="0" anchor="b" bIns="45700" lIns="91425" spcFirstLastPara="1" rIns="91425" wrap="square" tIns="45700">
            <a:normAutofit/>
          </a:bodyPr>
          <a:lstStyle/>
          <a:p>
            <a:pPr indent="0" lvl="0" marL="0" rtl="0" algn="r">
              <a:lnSpc>
                <a:spcPct val="90000"/>
              </a:lnSpc>
              <a:spcBef>
                <a:spcPts val="0"/>
              </a:spcBef>
              <a:spcAft>
                <a:spcPts val="0"/>
              </a:spcAft>
              <a:buClr>
                <a:schemeClr val="lt1"/>
              </a:buClr>
              <a:buSzPts val="4800"/>
              <a:buFont typeface="Century Gothic"/>
              <a:buNone/>
            </a:pPr>
            <a:r>
              <a:rPr lang="en-US" sz="4800"/>
              <a:t>CONTEXT DIAGRAM</a:t>
            </a:r>
            <a:endParaRPr/>
          </a:p>
        </p:txBody>
      </p:sp>
      <p:pic>
        <p:nvPicPr>
          <p:cNvPr id="226" name="Google Shape;226;p7"/>
          <p:cNvPicPr preferRelativeResize="0"/>
          <p:nvPr/>
        </p:nvPicPr>
        <p:blipFill rotWithShape="1">
          <a:blip r:embed="rId4">
            <a:alphaModFix/>
          </a:blip>
          <a:srcRect b="25176" l="0" r="-1" t="19730"/>
          <a:stretch/>
        </p:blipFill>
        <p:spPr>
          <a:xfrm>
            <a:off x="1169349" y="695008"/>
            <a:ext cx="9845346" cy="352567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25"/>
                                        </p:tgtEl>
                                        <p:attrNameLst>
                                          <p:attrName>style.visibility</p:attrName>
                                        </p:attrNameLst>
                                      </p:cBhvr>
                                      <p:to>
                                        <p:strVal val="visible"/>
                                      </p:to>
                                    </p:set>
                                    <p:animEffect filter="fade" transition="in">
                                      <p:cBhvr>
                                        <p:cTn dur="700"/>
                                        <p:tgtEl>
                                          <p:spTgt spid="2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0" name="Shape 230"/>
        <p:cNvGrpSpPr/>
        <p:nvPr/>
      </p:nvGrpSpPr>
      <p:grpSpPr>
        <a:xfrm>
          <a:off x="0" y="0"/>
          <a:ext cx="0" cy="0"/>
          <a:chOff x="0" y="0"/>
          <a:chExt cx="0" cy="0"/>
        </a:xfrm>
      </p:grpSpPr>
      <p:sp>
        <p:nvSpPr>
          <p:cNvPr id="231" name="Google Shape;231;p8"/>
          <p:cNvSpPr txBox="1"/>
          <p:nvPr>
            <p:ph type="title"/>
          </p:nvPr>
        </p:nvSpPr>
        <p:spPr>
          <a:xfrm>
            <a:off x="861791" y="835383"/>
            <a:ext cx="3382832" cy="3499549"/>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200"/>
              <a:buFont typeface="Century Gothic"/>
              <a:buNone/>
            </a:pPr>
            <a:r>
              <a:rPr lang="en-US" sz="4200"/>
              <a:t>ERD DIAGRAM</a:t>
            </a:r>
            <a:endParaRPr/>
          </a:p>
        </p:txBody>
      </p:sp>
      <p:pic>
        <p:nvPicPr>
          <p:cNvPr descr="C:\Users\18s01acs027\Downloads\Blank diagram.jpeg" id="232" name="Google Shape;232;p8"/>
          <p:cNvPicPr preferRelativeResize="0"/>
          <p:nvPr/>
        </p:nvPicPr>
        <p:blipFill rotWithShape="1">
          <a:blip r:embed="rId4">
            <a:alphaModFix/>
          </a:blip>
          <a:srcRect b="1" l="11751" r="17081" t="0"/>
          <a:stretch/>
        </p:blipFill>
        <p:spPr>
          <a:xfrm>
            <a:off x="4654297" y="10"/>
            <a:ext cx="7537704" cy="685799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6" name="Shape 236"/>
        <p:cNvGrpSpPr/>
        <p:nvPr/>
      </p:nvGrpSpPr>
      <p:grpSpPr>
        <a:xfrm>
          <a:off x="0" y="0"/>
          <a:ext cx="0" cy="0"/>
          <a:chOff x="0" y="0"/>
          <a:chExt cx="0" cy="0"/>
        </a:xfrm>
      </p:grpSpPr>
      <p:sp>
        <p:nvSpPr>
          <p:cNvPr id="237" name="Google Shape;237;p9"/>
          <p:cNvSpPr txBox="1"/>
          <p:nvPr>
            <p:ph type="title"/>
          </p:nvPr>
        </p:nvSpPr>
        <p:spPr>
          <a:xfrm>
            <a:off x="2895600" y="764373"/>
            <a:ext cx="8610600" cy="1293028"/>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lt1"/>
              </a:buClr>
              <a:buSzPts val="4000"/>
              <a:buFont typeface="Century Gothic"/>
              <a:buNone/>
            </a:pPr>
            <a:r>
              <a:rPr lang="en-US"/>
              <a:t>CONCLUSIONS</a:t>
            </a:r>
            <a:endParaRPr/>
          </a:p>
        </p:txBody>
      </p:sp>
      <p:grpSp>
        <p:nvGrpSpPr>
          <p:cNvPr id="238" name="Google Shape;238;p9"/>
          <p:cNvGrpSpPr/>
          <p:nvPr/>
        </p:nvGrpSpPr>
        <p:grpSpPr>
          <a:xfrm>
            <a:off x="685800" y="2195889"/>
            <a:ext cx="10820400" cy="4020383"/>
            <a:chOff x="0" y="1964"/>
            <a:chExt cx="10820400" cy="4020383"/>
          </a:xfrm>
        </p:grpSpPr>
        <p:cxnSp>
          <p:nvCxnSpPr>
            <p:cNvPr id="239" name="Google Shape;239;p9"/>
            <p:cNvCxnSpPr/>
            <p:nvPr/>
          </p:nvCxnSpPr>
          <p:spPr>
            <a:xfrm>
              <a:off x="0" y="1964"/>
              <a:ext cx="10820400" cy="0"/>
            </a:xfrm>
            <a:prstGeom prst="straightConnector1">
              <a:avLst/>
            </a:prstGeom>
            <a:gradFill>
              <a:gsLst>
                <a:gs pos="0">
                  <a:srgbClr val="51CAAE"/>
                </a:gs>
                <a:gs pos="78000">
                  <a:srgbClr val="27CDAA"/>
                </a:gs>
                <a:gs pos="100000">
                  <a:srgbClr val="27CDAA"/>
                </a:gs>
              </a:gsLst>
              <a:lin ang="5400000" scaled="0"/>
            </a:gradFill>
            <a:ln cap="flat" cmpd="sng" w="9525">
              <a:solidFill>
                <a:srgbClr val="30C6A7"/>
              </a:solidFill>
              <a:prstDash val="solid"/>
              <a:round/>
              <a:headEnd len="sm" w="sm" type="none"/>
              <a:tailEnd len="sm" w="sm" type="none"/>
            </a:ln>
          </p:spPr>
        </p:cxnSp>
        <p:sp>
          <p:nvSpPr>
            <p:cNvPr id="240" name="Google Shape;240;p9"/>
            <p:cNvSpPr/>
            <p:nvPr/>
          </p:nvSpPr>
          <p:spPr>
            <a:xfrm>
              <a:off x="0" y="1964"/>
              <a:ext cx="10820400" cy="134012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9"/>
            <p:cNvSpPr txBox="1"/>
            <p:nvPr/>
          </p:nvSpPr>
          <p:spPr>
            <a:xfrm>
              <a:off x="0" y="1964"/>
              <a:ext cx="10820400" cy="1340127"/>
            </a:xfrm>
            <a:prstGeom prst="rect">
              <a:avLst/>
            </a:prstGeom>
            <a:noFill/>
            <a:ln>
              <a:noFill/>
            </a:ln>
          </p:spPr>
          <p:txBody>
            <a:bodyPr anchorCtr="0" anchor="t" bIns="64750" lIns="64750" spcFirstLastPara="1" rIns="64750" wrap="square" tIns="64750">
              <a:noAutofit/>
            </a:bodyPr>
            <a:lstStyle/>
            <a:p>
              <a:pPr indent="0" lvl="0" marL="0" marR="0" rtl="0" algn="l">
                <a:lnSpc>
                  <a:spcPct val="90000"/>
                </a:lnSpc>
                <a:spcBef>
                  <a:spcPts val="0"/>
                </a:spcBef>
                <a:spcAft>
                  <a:spcPts val="0"/>
                </a:spcAft>
                <a:buClr>
                  <a:schemeClr val="lt1"/>
                </a:buClr>
                <a:buSzPts val="1700"/>
                <a:buFont typeface="Century Gothic"/>
                <a:buNone/>
              </a:pPr>
              <a:r>
                <a:rPr b="0" i="0" lang="en-US" sz="1700" u="none" cap="none" strike="noStrike">
                  <a:solidFill>
                    <a:schemeClr val="lt1"/>
                  </a:solidFill>
                  <a:latin typeface="Century Gothic"/>
                  <a:ea typeface="Century Gothic"/>
                  <a:cs typeface="Century Gothic"/>
                  <a:sym typeface="Century Gothic"/>
                </a:rPr>
                <a:t>Computer management system website will be able to prevent loss of useful records   such as the clients' records ,repair records and stocks records.</a:t>
              </a:r>
              <a:endParaRPr b="0" i="0" sz="1700" u="none" cap="none" strike="noStrike">
                <a:solidFill>
                  <a:schemeClr val="lt1"/>
                </a:solidFill>
                <a:latin typeface="Century Gothic"/>
                <a:ea typeface="Century Gothic"/>
                <a:cs typeface="Century Gothic"/>
                <a:sym typeface="Century Gothic"/>
              </a:endParaRPr>
            </a:p>
          </p:txBody>
        </p:sp>
        <p:cxnSp>
          <p:nvCxnSpPr>
            <p:cNvPr id="242" name="Google Shape;242;p9"/>
            <p:cNvCxnSpPr/>
            <p:nvPr/>
          </p:nvCxnSpPr>
          <p:spPr>
            <a:xfrm>
              <a:off x="0" y="1342092"/>
              <a:ext cx="10820400" cy="0"/>
            </a:xfrm>
            <a:prstGeom prst="straightConnector1">
              <a:avLst/>
            </a:prstGeom>
            <a:gradFill>
              <a:gsLst>
                <a:gs pos="0">
                  <a:srgbClr val="57C6D8"/>
                </a:gs>
                <a:gs pos="78000">
                  <a:srgbClr val="30C5DB"/>
                </a:gs>
                <a:gs pos="100000">
                  <a:srgbClr val="30C5DB"/>
                </a:gs>
              </a:gsLst>
              <a:lin ang="5400000" scaled="0"/>
            </a:gradFill>
            <a:ln cap="flat" cmpd="sng" w="9525">
              <a:solidFill>
                <a:srgbClr val="39C0D4"/>
              </a:solidFill>
              <a:prstDash val="solid"/>
              <a:round/>
              <a:headEnd len="sm" w="sm" type="none"/>
              <a:tailEnd len="sm" w="sm" type="none"/>
            </a:ln>
          </p:spPr>
        </p:cxnSp>
        <p:sp>
          <p:nvSpPr>
            <p:cNvPr id="243" name="Google Shape;243;p9"/>
            <p:cNvSpPr/>
            <p:nvPr/>
          </p:nvSpPr>
          <p:spPr>
            <a:xfrm>
              <a:off x="0" y="1342092"/>
              <a:ext cx="10820400" cy="134012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9"/>
            <p:cNvSpPr txBox="1"/>
            <p:nvPr/>
          </p:nvSpPr>
          <p:spPr>
            <a:xfrm>
              <a:off x="0" y="1342092"/>
              <a:ext cx="10820400" cy="1340127"/>
            </a:xfrm>
            <a:prstGeom prst="rect">
              <a:avLst/>
            </a:prstGeom>
            <a:noFill/>
            <a:ln>
              <a:noFill/>
            </a:ln>
          </p:spPr>
          <p:txBody>
            <a:bodyPr anchorCtr="0" anchor="t" bIns="64750" lIns="64750" spcFirstLastPara="1" rIns="64750" wrap="square" tIns="64750">
              <a:noAutofit/>
            </a:bodyPr>
            <a:lstStyle/>
            <a:p>
              <a:pPr indent="0" lvl="0" marL="0" marR="0" rtl="0" algn="l">
                <a:lnSpc>
                  <a:spcPct val="90000"/>
                </a:lnSpc>
                <a:spcBef>
                  <a:spcPts val="0"/>
                </a:spcBef>
                <a:spcAft>
                  <a:spcPts val="0"/>
                </a:spcAft>
                <a:buClr>
                  <a:schemeClr val="lt1"/>
                </a:buClr>
                <a:buSzPts val="1700"/>
                <a:buFont typeface="Century Gothic"/>
                <a:buNone/>
              </a:pPr>
              <a:r>
                <a:rPr b="0" i="0" lang="en-US" sz="1700" u="none" cap="none" strike="noStrike">
                  <a:solidFill>
                    <a:schemeClr val="lt1"/>
                  </a:solidFill>
                  <a:latin typeface="Century Gothic"/>
                  <a:ea typeface="Century Gothic"/>
                  <a:cs typeface="Century Gothic"/>
                  <a:sym typeface="Century Gothic"/>
                </a:rPr>
                <a:t>The system will be able to attract a lot of customers as every purchase will be done online and clients will also be able to track their repairs via the site ..</a:t>
              </a:r>
              <a:endParaRPr b="0" i="0" sz="1700" u="none" cap="none" strike="noStrike">
                <a:solidFill>
                  <a:schemeClr val="lt1"/>
                </a:solidFill>
                <a:latin typeface="Century Gothic"/>
                <a:ea typeface="Century Gothic"/>
                <a:cs typeface="Century Gothic"/>
                <a:sym typeface="Century Gothic"/>
              </a:endParaRPr>
            </a:p>
          </p:txBody>
        </p:sp>
        <p:cxnSp>
          <p:nvCxnSpPr>
            <p:cNvPr id="245" name="Google Shape;245;p9"/>
            <p:cNvCxnSpPr/>
            <p:nvPr/>
          </p:nvCxnSpPr>
          <p:spPr>
            <a:xfrm>
              <a:off x="0" y="2682220"/>
              <a:ext cx="10820400" cy="0"/>
            </a:xfrm>
            <a:prstGeom prst="straightConnector1">
              <a:avLst/>
            </a:prstGeom>
            <a:gradFill>
              <a:gsLst>
                <a:gs pos="0">
                  <a:srgbClr val="62A5E0"/>
                </a:gs>
                <a:gs pos="78000">
                  <a:srgbClr val="3F9AE3"/>
                </a:gs>
                <a:gs pos="100000">
                  <a:srgbClr val="3F9AE3"/>
                </a:gs>
              </a:gsLst>
              <a:lin ang="5400000" scaled="0"/>
            </a:gradFill>
            <a:ln cap="flat" cmpd="sng" w="9525">
              <a:solidFill>
                <a:srgbClr val="479ADC"/>
              </a:solidFill>
              <a:prstDash val="solid"/>
              <a:round/>
              <a:headEnd len="sm" w="sm" type="none"/>
              <a:tailEnd len="sm" w="sm" type="none"/>
            </a:ln>
          </p:spPr>
        </p:cxnSp>
        <p:sp>
          <p:nvSpPr>
            <p:cNvPr id="246" name="Google Shape;246;p9"/>
            <p:cNvSpPr/>
            <p:nvPr/>
          </p:nvSpPr>
          <p:spPr>
            <a:xfrm>
              <a:off x="0" y="2682220"/>
              <a:ext cx="10820400" cy="134012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9"/>
            <p:cNvSpPr txBox="1"/>
            <p:nvPr/>
          </p:nvSpPr>
          <p:spPr>
            <a:xfrm>
              <a:off x="0" y="2682220"/>
              <a:ext cx="10820400" cy="1340127"/>
            </a:xfrm>
            <a:prstGeom prst="rect">
              <a:avLst/>
            </a:prstGeom>
            <a:noFill/>
            <a:ln>
              <a:noFill/>
            </a:ln>
          </p:spPr>
          <p:txBody>
            <a:bodyPr anchorCtr="0" anchor="t" bIns="64750" lIns="64750" spcFirstLastPara="1" rIns="64750" wrap="square" tIns="64750">
              <a:noAutofit/>
            </a:bodyPr>
            <a:lstStyle/>
            <a:p>
              <a:pPr indent="0" lvl="0" marL="0" marR="0" rtl="0" algn="l">
                <a:lnSpc>
                  <a:spcPct val="90000"/>
                </a:lnSpc>
                <a:spcBef>
                  <a:spcPts val="0"/>
                </a:spcBef>
                <a:spcAft>
                  <a:spcPts val="0"/>
                </a:spcAft>
                <a:buClr>
                  <a:schemeClr val="lt1"/>
                </a:buClr>
                <a:buSzPts val="1700"/>
                <a:buFont typeface="Century Gothic"/>
                <a:buNone/>
              </a:pPr>
              <a:r>
                <a:rPr b="0" i="0" lang="en-US" sz="1700" u="none" cap="none" strike="noStrike">
                  <a:solidFill>
                    <a:schemeClr val="lt1"/>
                  </a:solidFill>
                  <a:latin typeface="Century Gothic"/>
                  <a:ea typeface="Century Gothic"/>
                  <a:cs typeface="Century Gothic"/>
                  <a:sym typeface="Century Gothic"/>
                </a:rPr>
                <a:t>The system will also reduce work overload  as all clients will have to be registered to the system to receive services'</a:t>
              </a:r>
              <a:endParaRPr/>
            </a:p>
            <a:p>
              <a:pPr indent="0" lvl="0" marL="0" marR="0" rtl="0" algn="l">
                <a:lnSpc>
                  <a:spcPct val="90000"/>
                </a:lnSpc>
                <a:spcBef>
                  <a:spcPts val="595"/>
                </a:spcBef>
                <a:spcAft>
                  <a:spcPts val="0"/>
                </a:spcAft>
                <a:buClr>
                  <a:schemeClr val="lt1"/>
                </a:buClr>
                <a:buSzPts val="1700"/>
                <a:buFont typeface="Century Gothic"/>
                <a:buNone/>
              </a:pPr>
              <a:r>
                <a:t/>
              </a:r>
              <a:endParaRPr b="0" i="0" sz="1700" u="none" cap="none" strike="noStrike">
                <a:solidFill>
                  <a:schemeClr val="lt1"/>
                </a:solidFill>
                <a:latin typeface="Century Gothic"/>
                <a:ea typeface="Century Gothic"/>
                <a:cs typeface="Century Gothic"/>
                <a:sym typeface="Century Gothic"/>
              </a:endParaRPr>
            </a:p>
            <a:p>
              <a:pPr indent="0" lvl="0" marL="0" marR="0" rtl="0" algn="l">
                <a:lnSpc>
                  <a:spcPct val="90000"/>
                </a:lnSpc>
                <a:spcBef>
                  <a:spcPts val="595"/>
                </a:spcBef>
                <a:spcAft>
                  <a:spcPts val="0"/>
                </a:spcAft>
                <a:buClr>
                  <a:schemeClr val="lt1"/>
                </a:buClr>
                <a:buSzPts val="1700"/>
                <a:buFont typeface="Century Gothic"/>
                <a:buNone/>
              </a:pPr>
              <a:r>
                <a:rPr b="0" i="0" lang="en-US" sz="1700" u="none" cap="none" strike="noStrike">
                  <a:solidFill>
                    <a:schemeClr val="lt1"/>
                  </a:solidFill>
                  <a:latin typeface="Century Gothic"/>
                  <a:ea typeface="Century Gothic"/>
                  <a:cs typeface="Century Gothic"/>
                  <a:sym typeface="Century Gothic"/>
                </a:rPr>
                <a:t>The system will be  easy to use and all computer shop owners can be able to adopt into the system</a:t>
              </a:r>
              <a:endParaRPr b="0" i="0" sz="1700" u="none" cap="none" strike="noStrike">
                <a:solidFill>
                  <a:schemeClr val="lt1"/>
                </a:solidFill>
                <a:latin typeface="Century Gothic"/>
                <a:ea typeface="Century Gothic"/>
                <a:cs typeface="Century Gothic"/>
                <a:sym typeface="Century Gothic"/>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2021-11-08T07:09:55Z</dcterms:created>
  <dc:creator>Victoria Mukami</dc:creator>
</cp:coreProperties>
</file>